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 id="2147483672" r:id="rId2"/>
  </p:sldMasterIdLst>
  <p:notesMasterIdLst>
    <p:notesMasterId r:id="rId32"/>
  </p:notesMasterIdLst>
  <p:sldIdLst>
    <p:sldId id="256" r:id="rId3"/>
    <p:sldId id="257" r:id="rId4"/>
    <p:sldId id="258" r:id="rId5"/>
    <p:sldId id="264" r:id="rId6"/>
    <p:sldId id="265" r:id="rId7"/>
    <p:sldId id="263" r:id="rId8"/>
    <p:sldId id="266" r:id="rId9"/>
    <p:sldId id="267" r:id="rId10"/>
    <p:sldId id="268" r:id="rId11"/>
    <p:sldId id="269" r:id="rId12"/>
    <p:sldId id="270" r:id="rId13"/>
    <p:sldId id="271" r:id="rId14"/>
    <p:sldId id="272" r:id="rId15"/>
    <p:sldId id="273" r:id="rId16"/>
    <p:sldId id="274" r:id="rId17"/>
    <p:sldId id="275" r:id="rId18"/>
    <p:sldId id="276" r:id="rId19"/>
    <p:sldId id="277" r:id="rId20"/>
    <p:sldId id="278" r:id="rId21"/>
    <p:sldId id="280" r:id="rId22"/>
    <p:sldId id="279" r:id="rId23"/>
    <p:sldId id="281" r:id="rId24"/>
    <p:sldId id="282" r:id="rId25"/>
    <p:sldId id="286" r:id="rId26"/>
    <p:sldId id="283" r:id="rId27"/>
    <p:sldId id="284" r:id="rId28"/>
    <p:sldId id="285" r:id="rId29"/>
    <p:sldId id="288" r:id="rId30"/>
    <p:sldId id="287" r:id="rId31"/>
  </p:sldIdLst>
  <p:sldSz cx="9144000" cy="5143500" type="screen16x9"/>
  <p:notesSz cx="6858000" cy="9144000"/>
  <p:embeddedFontLst>
    <p:embeddedFont>
      <p:font typeface="Calibri" panose="020F0502020204030204" pitchFamily="34" charset="0"/>
      <p:regular r:id="rId33"/>
      <p:bold r:id="rId34"/>
      <p:italic r:id="rId35"/>
      <p:boldItalic r:id="rId36"/>
    </p:embeddedFont>
    <p:embeddedFont>
      <p:font typeface="Calibri Light" panose="020F0302020204030204" pitchFamily="34" charset="0"/>
      <p:regular r:id="rId37"/>
      <p:italic r:id="rId38"/>
    </p:embeddedFont>
    <p:embeddedFont>
      <p:font typeface="Montserrat" panose="00000500000000000000" pitchFamily="2" charset="0"/>
      <p:regular r:id="rId39"/>
      <p:bold r:id="rId40"/>
      <p:italic r:id="rId41"/>
      <p:boldItalic r:id="rId4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34F5C"/>
    <a:srgbClr val="4ED1F0"/>
    <a:srgbClr val="00133A"/>
    <a:srgbClr val="FFFFFF"/>
    <a:srgbClr val="DBE55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80" autoAdjust="0"/>
    <p:restoredTop sz="94660"/>
  </p:normalViewPr>
  <p:slideViewPr>
    <p:cSldViewPr snapToGrid="0">
      <p:cViewPr varScale="1">
        <p:scale>
          <a:sx n="128" d="100"/>
          <a:sy n="128" d="100"/>
        </p:scale>
        <p:origin x="91" y="110"/>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7.fntdata"/><Relationship Id="rId21" Type="http://schemas.openxmlformats.org/officeDocument/2006/relationships/slide" Target="slides/slide19.xml"/><Relationship Id="rId34" Type="http://schemas.openxmlformats.org/officeDocument/2006/relationships/font" Target="fonts/font2.fntdata"/><Relationship Id="rId42" Type="http://schemas.openxmlformats.org/officeDocument/2006/relationships/font" Target="fonts/font10.fntdata"/><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font" Target="fonts/font8.fntdata"/><Relationship Id="rId45"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font" Target="fonts/font4.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font" Target="fonts/font3.fntdata"/><Relationship Id="rId43" Type="http://schemas.openxmlformats.org/officeDocument/2006/relationships/presProps" Target="presProp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1.fntdata"/><Relationship Id="rId38" Type="http://schemas.openxmlformats.org/officeDocument/2006/relationships/font" Target="fonts/font6.fntdata"/><Relationship Id="rId46"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font" Target="fonts/font9.fntdata"/></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996D788-62D1-4214-9464-7E0C8702EE7E}"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IN"/>
        </a:p>
      </dgm:t>
    </dgm:pt>
    <dgm:pt modelId="{9D0FD480-5455-4D33-A3D5-E5B89185ADFB}">
      <dgm:prSet/>
      <dgm:spPr>
        <a:gradFill flip="none" rotWithShape="0">
          <a:gsLst>
            <a:gs pos="0">
              <a:schemeClr val="bg2">
                <a:shade val="30000"/>
                <a:satMod val="115000"/>
              </a:schemeClr>
            </a:gs>
            <a:gs pos="50000">
              <a:schemeClr val="bg2">
                <a:shade val="67500"/>
                <a:satMod val="115000"/>
              </a:schemeClr>
            </a:gs>
            <a:gs pos="100000">
              <a:schemeClr val="bg2">
                <a:shade val="100000"/>
                <a:satMod val="115000"/>
              </a:schemeClr>
            </a:gs>
          </a:gsLst>
          <a:lin ang="5400000" scaled="1"/>
          <a:tileRect/>
        </a:gradFill>
        <a:ln>
          <a:solidFill>
            <a:schemeClr val="tx1"/>
          </a:solidFill>
        </a:ln>
      </dgm:spPr>
      <dgm:t>
        <a:bodyPr/>
        <a:lstStyle/>
        <a:p>
          <a:r>
            <a:rPr lang="en-US" b="1" dirty="0">
              <a:solidFill>
                <a:srgbClr val="C00000"/>
              </a:solidFill>
            </a:rPr>
            <a:t>Problem Statement</a:t>
          </a:r>
          <a:endParaRPr lang="en-IN" dirty="0">
            <a:solidFill>
              <a:srgbClr val="C00000"/>
            </a:solidFill>
          </a:endParaRPr>
        </a:p>
      </dgm:t>
    </dgm:pt>
    <dgm:pt modelId="{93FF9606-823D-49F7-AFD5-288B5F9E7DD6}" type="parTrans" cxnId="{B02AC9BF-F3E5-42D4-814E-9503EA918B4F}">
      <dgm:prSet/>
      <dgm:spPr/>
      <dgm:t>
        <a:bodyPr/>
        <a:lstStyle/>
        <a:p>
          <a:endParaRPr lang="en-IN"/>
        </a:p>
      </dgm:t>
    </dgm:pt>
    <dgm:pt modelId="{792E4312-3A64-485B-993E-6193738BE309}" type="sibTrans" cxnId="{B02AC9BF-F3E5-42D4-814E-9503EA918B4F}">
      <dgm:prSet/>
      <dgm:spPr/>
      <dgm:t>
        <a:bodyPr/>
        <a:lstStyle/>
        <a:p>
          <a:endParaRPr lang="en-IN"/>
        </a:p>
      </dgm:t>
    </dgm:pt>
    <dgm:pt modelId="{05054123-9A08-4F15-8649-301528271F37}" type="pres">
      <dgm:prSet presAssocID="{0996D788-62D1-4214-9464-7E0C8702EE7E}" presName="linear" presStyleCnt="0">
        <dgm:presLayoutVars>
          <dgm:animLvl val="lvl"/>
          <dgm:resizeHandles val="exact"/>
        </dgm:presLayoutVars>
      </dgm:prSet>
      <dgm:spPr/>
    </dgm:pt>
    <dgm:pt modelId="{A8E40F1A-E82D-456C-85DC-52751017F268}" type="pres">
      <dgm:prSet presAssocID="{9D0FD480-5455-4D33-A3D5-E5B89185ADFB}" presName="parentText" presStyleLbl="node1" presStyleIdx="0" presStyleCnt="1">
        <dgm:presLayoutVars>
          <dgm:chMax val="0"/>
          <dgm:bulletEnabled val="1"/>
        </dgm:presLayoutVars>
      </dgm:prSet>
      <dgm:spPr/>
    </dgm:pt>
  </dgm:ptLst>
  <dgm:cxnLst>
    <dgm:cxn modelId="{7B5ACD25-ACD8-4B49-985C-A7B6B365E73A}" type="presOf" srcId="{0996D788-62D1-4214-9464-7E0C8702EE7E}" destId="{05054123-9A08-4F15-8649-301528271F37}" srcOrd="0" destOrd="0" presId="urn:microsoft.com/office/officeart/2005/8/layout/vList2"/>
    <dgm:cxn modelId="{45362775-54E7-412F-951E-FE21D822F744}" type="presOf" srcId="{9D0FD480-5455-4D33-A3D5-E5B89185ADFB}" destId="{A8E40F1A-E82D-456C-85DC-52751017F268}" srcOrd="0" destOrd="0" presId="urn:microsoft.com/office/officeart/2005/8/layout/vList2"/>
    <dgm:cxn modelId="{B02AC9BF-F3E5-42D4-814E-9503EA918B4F}" srcId="{0996D788-62D1-4214-9464-7E0C8702EE7E}" destId="{9D0FD480-5455-4D33-A3D5-E5B89185ADFB}" srcOrd="0" destOrd="0" parTransId="{93FF9606-823D-49F7-AFD5-288B5F9E7DD6}" sibTransId="{792E4312-3A64-485B-993E-6193738BE309}"/>
    <dgm:cxn modelId="{5D29F2CD-D159-4570-93D7-DF99FC8104CF}" type="presParOf" srcId="{05054123-9A08-4F15-8649-301528271F37}" destId="{A8E40F1A-E82D-456C-85DC-52751017F268}"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E40F1A-E82D-456C-85DC-52751017F268}">
      <dsp:nvSpPr>
        <dsp:cNvPr id="0" name=""/>
        <dsp:cNvSpPr/>
      </dsp:nvSpPr>
      <dsp:spPr>
        <a:xfrm>
          <a:off x="0" y="5393"/>
          <a:ext cx="7886700" cy="983384"/>
        </a:xfrm>
        <a:prstGeom prst="roundRect">
          <a:avLst/>
        </a:prstGeom>
        <a:gradFill flip="none" rotWithShape="0">
          <a:gsLst>
            <a:gs pos="0">
              <a:schemeClr val="bg2">
                <a:shade val="30000"/>
                <a:satMod val="115000"/>
              </a:schemeClr>
            </a:gs>
            <a:gs pos="50000">
              <a:schemeClr val="bg2">
                <a:shade val="67500"/>
                <a:satMod val="115000"/>
              </a:schemeClr>
            </a:gs>
            <a:gs pos="100000">
              <a:schemeClr val="bg2">
                <a:shade val="100000"/>
                <a:satMod val="115000"/>
              </a:schemeClr>
            </a:gs>
          </a:gsLst>
          <a:lin ang="5400000" scaled="1"/>
          <a:tileRect/>
        </a:gra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210" tIns="156210" rIns="156210" bIns="156210" numCol="1" spcCol="1270" anchor="ctr" anchorCtr="0">
          <a:noAutofit/>
        </a:bodyPr>
        <a:lstStyle/>
        <a:p>
          <a:pPr marL="0" lvl="0" indent="0" algn="l" defTabSz="1822450">
            <a:lnSpc>
              <a:spcPct val="90000"/>
            </a:lnSpc>
            <a:spcBef>
              <a:spcPct val="0"/>
            </a:spcBef>
            <a:spcAft>
              <a:spcPct val="35000"/>
            </a:spcAft>
            <a:buNone/>
          </a:pPr>
          <a:r>
            <a:rPr lang="en-US" sz="4100" b="1" kern="1200" dirty="0">
              <a:solidFill>
                <a:srgbClr val="C00000"/>
              </a:solidFill>
            </a:rPr>
            <a:t>Problem Statement</a:t>
          </a:r>
          <a:endParaRPr lang="en-IN" sz="4100" kern="1200" dirty="0">
            <a:solidFill>
              <a:srgbClr val="C00000"/>
            </a:solidFill>
          </a:endParaRPr>
        </a:p>
      </dsp:txBody>
      <dsp:txXfrm>
        <a:off x="48005" y="53398"/>
        <a:ext cx="7790690" cy="887374"/>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Google Shape;5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 name="Google Shape;53;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bd08f57e3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bd08f57e3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0"/>
        <p:cNvGrpSpPr/>
        <p:nvPr/>
      </p:nvGrpSpPr>
      <p:grpSpPr>
        <a:xfrm>
          <a:off x="0" y="0"/>
          <a:ext cx="0" cy="0"/>
          <a:chOff x="0" y="0"/>
          <a:chExt cx="0" cy="0"/>
        </a:xfrm>
      </p:grpSpPr>
      <p:sp>
        <p:nvSpPr>
          <p:cNvPr id="11" name="Google Shape;11;p2"/>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2" name="Google Shape;12;p2"/>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3" name="Google Shape;13;p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5"/>
        <p:cNvGrpSpPr/>
        <p:nvPr/>
      </p:nvGrpSpPr>
      <p:grpSpPr>
        <a:xfrm>
          <a:off x="0" y="0"/>
          <a:ext cx="0" cy="0"/>
          <a:chOff x="0" y="0"/>
          <a:chExt cx="0" cy="0"/>
        </a:xfrm>
      </p:grpSpPr>
      <p:sp>
        <p:nvSpPr>
          <p:cNvPr id="46" name="Google Shape;46;p11"/>
          <p:cNvSpPr txBox="1">
            <a:spLocks noGrp="1"/>
          </p:cNvSpPr>
          <p:nvPr>
            <p:ph type="title" hasCustomPrompt="1"/>
          </p:nvPr>
        </p:nvSpPr>
        <p:spPr>
          <a:xfrm>
            <a:off x="311700" y="1106125"/>
            <a:ext cx="8520600" cy="19638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7" name="Google Shape;47;p11"/>
          <p:cNvSpPr txBox="1">
            <a:spLocks noGrp="1"/>
          </p:cNvSpPr>
          <p:nvPr>
            <p:ph type="body" idx="1"/>
          </p:nvPr>
        </p:nvSpPr>
        <p:spPr>
          <a:xfrm>
            <a:off x="311700" y="3152225"/>
            <a:ext cx="8520600" cy="1300500"/>
          </a:xfrm>
          <a:prstGeom prst="rect">
            <a:avLst/>
          </a:prstGeom>
          <a:noFill/>
          <a:ln>
            <a:noFill/>
          </a:ln>
        </p:spPr>
        <p:txBody>
          <a:bodyPr spcFirstLastPara="1" wrap="square" lIns="91425" tIns="91425" rIns="91425" bIns="91425" anchor="t" anchorCtr="0">
            <a:no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1600"/>
              </a:spcBef>
              <a:spcAft>
                <a:spcPts val="0"/>
              </a:spcAft>
              <a:buSzPts val="1400"/>
              <a:buChar char="○"/>
              <a:defRPr/>
            </a:lvl2pPr>
            <a:lvl3pPr marL="1371600" lvl="2" indent="-317500" algn="ctr">
              <a:lnSpc>
                <a:spcPct val="115000"/>
              </a:lnSpc>
              <a:spcBef>
                <a:spcPts val="1600"/>
              </a:spcBef>
              <a:spcAft>
                <a:spcPts val="0"/>
              </a:spcAft>
              <a:buSzPts val="1400"/>
              <a:buChar char="■"/>
              <a:defRPr/>
            </a:lvl3pPr>
            <a:lvl4pPr marL="1828800" lvl="3" indent="-317500" algn="ctr">
              <a:lnSpc>
                <a:spcPct val="115000"/>
              </a:lnSpc>
              <a:spcBef>
                <a:spcPts val="1600"/>
              </a:spcBef>
              <a:spcAft>
                <a:spcPts val="0"/>
              </a:spcAft>
              <a:buSzPts val="1400"/>
              <a:buChar char="●"/>
              <a:defRPr/>
            </a:lvl4pPr>
            <a:lvl5pPr marL="2286000" lvl="4" indent="-317500" algn="ctr">
              <a:lnSpc>
                <a:spcPct val="115000"/>
              </a:lnSpc>
              <a:spcBef>
                <a:spcPts val="1600"/>
              </a:spcBef>
              <a:spcAft>
                <a:spcPts val="0"/>
              </a:spcAft>
              <a:buSzPts val="1400"/>
              <a:buChar char="○"/>
              <a:defRPr/>
            </a:lvl5pPr>
            <a:lvl6pPr marL="2743200" lvl="5" indent="-317500" algn="ctr">
              <a:lnSpc>
                <a:spcPct val="115000"/>
              </a:lnSpc>
              <a:spcBef>
                <a:spcPts val="1600"/>
              </a:spcBef>
              <a:spcAft>
                <a:spcPts val="0"/>
              </a:spcAft>
              <a:buSzPts val="1400"/>
              <a:buChar char="■"/>
              <a:defRPr/>
            </a:lvl6pPr>
            <a:lvl7pPr marL="3200400" lvl="6" indent="-317500" algn="ctr">
              <a:lnSpc>
                <a:spcPct val="115000"/>
              </a:lnSpc>
              <a:spcBef>
                <a:spcPts val="1600"/>
              </a:spcBef>
              <a:spcAft>
                <a:spcPts val="0"/>
              </a:spcAft>
              <a:buSzPts val="1400"/>
              <a:buChar char="●"/>
              <a:defRPr/>
            </a:lvl7pPr>
            <a:lvl8pPr marL="3657600" lvl="7" indent="-317500" algn="ctr">
              <a:lnSpc>
                <a:spcPct val="115000"/>
              </a:lnSpc>
              <a:spcBef>
                <a:spcPts val="1600"/>
              </a:spcBef>
              <a:spcAft>
                <a:spcPts val="0"/>
              </a:spcAft>
              <a:buSzPts val="1400"/>
              <a:buChar char="○"/>
              <a:defRPr/>
            </a:lvl8pPr>
            <a:lvl9pPr marL="4114800" lvl="8" indent="-317500" algn="ctr">
              <a:lnSpc>
                <a:spcPct val="115000"/>
              </a:lnSpc>
              <a:spcBef>
                <a:spcPts val="1600"/>
              </a:spcBef>
              <a:spcAft>
                <a:spcPts val="1600"/>
              </a:spcAft>
              <a:buSzPts val="1400"/>
              <a:buChar char="■"/>
              <a:defRPr/>
            </a:lvl9pPr>
          </a:lstStyle>
          <a:p>
            <a:endParaRPr/>
          </a:p>
        </p:txBody>
      </p:sp>
      <p:sp>
        <p:nvSpPr>
          <p:cNvPr id="48" name="Google Shape;48;p1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9"/>
        <p:cNvGrpSpPr/>
        <p:nvPr/>
      </p:nvGrpSpPr>
      <p:grpSpPr>
        <a:xfrm>
          <a:off x="0" y="0"/>
          <a:ext cx="0" cy="0"/>
          <a:chOff x="0" y="0"/>
          <a:chExt cx="0" cy="0"/>
        </a:xfrm>
      </p:grpSpPr>
      <p:sp>
        <p:nvSpPr>
          <p:cNvPr id="50" name="Google Shape;50;p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3D3F21-5C68-4454-8025-1F05CBC84F26}"/>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endParaRPr lang="en-IN"/>
          </a:p>
        </p:txBody>
      </p:sp>
      <p:sp>
        <p:nvSpPr>
          <p:cNvPr id="3" name="Subtitle 2">
            <a:extLst>
              <a:ext uri="{FF2B5EF4-FFF2-40B4-BE49-F238E27FC236}">
                <a16:creationId xmlns:a16="http://schemas.microsoft.com/office/drawing/2014/main" id="{27FF3C82-B8A9-4ADC-B245-F738CEA343C8}"/>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0C29FD38-B8BE-4186-B14A-4F960F3BF117}"/>
              </a:ext>
            </a:extLst>
          </p:cNvPr>
          <p:cNvSpPr>
            <a:spLocks noGrp="1"/>
          </p:cNvSpPr>
          <p:nvPr>
            <p:ph type="dt" sz="half" idx="10"/>
          </p:nvPr>
        </p:nvSpPr>
        <p:spPr/>
        <p:txBody>
          <a:bodyPr/>
          <a:lstStyle/>
          <a:p>
            <a:fld id="{83284890-85D2-4D7B-8EF5-15A9C1DB8F42}" type="datetimeFigureOut">
              <a:rPr lang="en-US" smtClean="0"/>
              <a:t>3/12/2022</a:t>
            </a:fld>
            <a:endParaRPr lang="en-US" dirty="0"/>
          </a:p>
        </p:txBody>
      </p:sp>
      <p:sp>
        <p:nvSpPr>
          <p:cNvPr id="5" name="Footer Placeholder 4">
            <a:extLst>
              <a:ext uri="{FF2B5EF4-FFF2-40B4-BE49-F238E27FC236}">
                <a16:creationId xmlns:a16="http://schemas.microsoft.com/office/drawing/2014/main" id="{B48EDF46-3C7F-415A-9845-C90EA78603E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AB47AB1-CF9E-48AF-970B-3880879CD80D}"/>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2891242304"/>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418FA-E556-41FB-82E4-47901DD208AF}"/>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E20EB880-C3AF-4C67-9D60-F01E8F778EB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7423B7E-FD1A-4B8B-A89E-5D666D743AB3}"/>
              </a:ext>
            </a:extLst>
          </p:cNvPr>
          <p:cNvSpPr>
            <a:spLocks noGrp="1"/>
          </p:cNvSpPr>
          <p:nvPr>
            <p:ph type="dt" sz="half" idx="10"/>
          </p:nvPr>
        </p:nvSpPr>
        <p:spPr/>
        <p:txBody>
          <a:bodyPr/>
          <a:lstStyle/>
          <a:p>
            <a:fld id="{82F5661D-6934-4B32-B92C-470368BF1EC6}" type="datetimeFigureOut">
              <a:rPr lang="en-US" smtClean="0"/>
              <a:t>3/12/2022</a:t>
            </a:fld>
            <a:endParaRPr lang="en-US" dirty="0"/>
          </a:p>
        </p:txBody>
      </p:sp>
      <p:sp>
        <p:nvSpPr>
          <p:cNvPr id="5" name="Footer Placeholder 4">
            <a:extLst>
              <a:ext uri="{FF2B5EF4-FFF2-40B4-BE49-F238E27FC236}">
                <a16:creationId xmlns:a16="http://schemas.microsoft.com/office/drawing/2014/main" id="{8E15DC25-95B3-46CC-B95C-D863BAD92BDF}"/>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6206F18E-0F76-47B8-B541-2B5ED5AD91A3}"/>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3984665951"/>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3982D1-B25A-4B5E-BE1B-1ED7633EA572}"/>
              </a:ext>
            </a:extLst>
          </p:cNvPr>
          <p:cNvSpPr>
            <a:spLocks noGrp="1"/>
          </p:cNvSpPr>
          <p:nvPr>
            <p:ph type="title"/>
          </p:nvPr>
        </p:nvSpPr>
        <p:spPr>
          <a:xfrm>
            <a:off x="623888" y="1282304"/>
            <a:ext cx="7886700" cy="2139553"/>
          </a:xfrm>
        </p:spPr>
        <p:txBody>
          <a:bodyPr anchor="b"/>
          <a:lstStyle>
            <a:lvl1pPr>
              <a:defRPr sz="45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B9D77590-2367-4124-B8B6-E4D4436C4378}"/>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F115651-8B35-4B6C-8E63-703125A43128}"/>
              </a:ext>
            </a:extLst>
          </p:cNvPr>
          <p:cNvSpPr>
            <a:spLocks noGrp="1"/>
          </p:cNvSpPr>
          <p:nvPr>
            <p:ph type="dt" sz="half" idx="10"/>
          </p:nvPr>
        </p:nvSpPr>
        <p:spPr/>
        <p:txBody>
          <a:bodyPr/>
          <a:lstStyle/>
          <a:p>
            <a:fld id="{C6F822A4-8DA6-4447-9B1F-C5DB58435268}" type="datetimeFigureOut">
              <a:rPr lang="en-US" smtClean="0"/>
              <a:t>3/12/2022</a:t>
            </a:fld>
            <a:endParaRPr lang="en-US" dirty="0"/>
          </a:p>
        </p:txBody>
      </p:sp>
      <p:sp>
        <p:nvSpPr>
          <p:cNvPr id="5" name="Footer Placeholder 4">
            <a:extLst>
              <a:ext uri="{FF2B5EF4-FFF2-40B4-BE49-F238E27FC236}">
                <a16:creationId xmlns:a16="http://schemas.microsoft.com/office/drawing/2014/main" id="{B7CF03E4-2066-4E43-B114-A66ED19E9AC0}"/>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9AE83C9-24D6-4B80-A91D-57FCD646D7F5}"/>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2072251922"/>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F18889-1890-4BE9-8891-E79207483A3B}"/>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B14813BF-01DA-407E-ADDB-978B36542B35}"/>
              </a:ext>
            </a:extLst>
          </p:cNvPr>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D390EC45-68C7-4C5F-84B1-05926C99AA04}"/>
              </a:ext>
            </a:extLst>
          </p:cNvPr>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6829E7BB-305B-4E44-BBEC-CF528295552A}"/>
              </a:ext>
            </a:extLst>
          </p:cNvPr>
          <p:cNvSpPr>
            <a:spLocks noGrp="1"/>
          </p:cNvSpPr>
          <p:nvPr>
            <p:ph type="dt" sz="half" idx="10"/>
          </p:nvPr>
        </p:nvSpPr>
        <p:spPr/>
        <p:txBody>
          <a:bodyPr/>
          <a:lstStyle/>
          <a:p>
            <a:fld id="{E548D31E-DCDA-41A7-9C67-C4B11B94D21D}" type="datetimeFigureOut">
              <a:rPr lang="en-US" smtClean="0"/>
              <a:t>3/12/2022</a:t>
            </a:fld>
            <a:endParaRPr lang="en-US" dirty="0"/>
          </a:p>
        </p:txBody>
      </p:sp>
      <p:sp>
        <p:nvSpPr>
          <p:cNvPr id="6" name="Footer Placeholder 5">
            <a:extLst>
              <a:ext uri="{FF2B5EF4-FFF2-40B4-BE49-F238E27FC236}">
                <a16:creationId xmlns:a16="http://schemas.microsoft.com/office/drawing/2014/main" id="{8541F7A3-4288-49FD-BA0A-A3012CEE1ACC}"/>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79C90F74-F1A6-4AA0-9442-595253FFE24D}"/>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813916412"/>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3ED851-0436-4E3A-A294-8149AB17749F}"/>
              </a:ext>
            </a:extLst>
          </p:cNvPr>
          <p:cNvSpPr>
            <a:spLocks noGrp="1"/>
          </p:cNvSpPr>
          <p:nvPr>
            <p:ph type="title"/>
          </p:nvPr>
        </p:nvSpPr>
        <p:spPr>
          <a:xfrm>
            <a:off x="629841" y="273844"/>
            <a:ext cx="7886700" cy="994172"/>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FF90B772-77A9-402C-9D82-B2993706DB66}"/>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FFCA38E4-63CD-41E8-92C0-99BFC71540D3}"/>
              </a:ext>
            </a:extLst>
          </p:cNvPr>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9B728946-81E0-4827-8210-818B9FB4D84C}"/>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31527868-BAFE-4FD3-AB34-46F44756584C}"/>
              </a:ext>
            </a:extLst>
          </p:cNvPr>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327CF7CD-6BB6-486C-A1BE-DC485A2EF43B}"/>
              </a:ext>
            </a:extLst>
          </p:cNvPr>
          <p:cNvSpPr>
            <a:spLocks noGrp="1"/>
          </p:cNvSpPr>
          <p:nvPr>
            <p:ph type="dt" sz="half" idx="10"/>
          </p:nvPr>
        </p:nvSpPr>
        <p:spPr/>
        <p:txBody>
          <a:bodyPr/>
          <a:lstStyle/>
          <a:p>
            <a:fld id="{9B3762C0-B258-48F1-ADE6-176B4174CCDD}" type="datetimeFigureOut">
              <a:rPr lang="en-US" smtClean="0"/>
              <a:t>3/12/2022</a:t>
            </a:fld>
            <a:endParaRPr lang="en-US" dirty="0"/>
          </a:p>
        </p:txBody>
      </p:sp>
      <p:sp>
        <p:nvSpPr>
          <p:cNvPr id="8" name="Footer Placeholder 7">
            <a:extLst>
              <a:ext uri="{FF2B5EF4-FFF2-40B4-BE49-F238E27FC236}">
                <a16:creationId xmlns:a16="http://schemas.microsoft.com/office/drawing/2014/main" id="{C4CE7DF7-BD57-45AA-A1B6-3DBB11D2547E}"/>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7DCA5ED0-B3D8-4195-87BF-28DED39EE559}"/>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1399402429"/>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82DD3B-4D5D-43BE-BE99-04CF33BD30C5}"/>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2C2E6D3B-8D5A-466C-B3F4-877AD7B16C7B}"/>
              </a:ext>
            </a:extLst>
          </p:cNvPr>
          <p:cNvSpPr>
            <a:spLocks noGrp="1"/>
          </p:cNvSpPr>
          <p:nvPr>
            <p:ph type="dt" sz="half" idx="10"/>
          </p:nvPr>
        </p:nvSpPr>
        <p:spPr/>
        <p:txBody>
          <a:bodyPr/>
          <a:lstStyle/>
          <a:p>
            <a:fld id="{677919A6-33EB-49BD-A62F-1FA56B9F9712}" type="datetimeFigureOut">
              <a:rPr lang="en-US" smtClean="0"/>
              <a:t>3/12/2022</a:t>
            </a:fld>
            <a:endParaRPr lang="en-US" dirty="0"/>
          </a:p>
        </p:txBody>
      </p:sp>
      <p:sp>
        <p:nvSpPr>
          <p:cNvPr id="4" name="Footer Placeholder 3">
            <a:extLst>
              <a:ext uri="{FF2B5EF4-FFF2-40B4-BE49-F238E27FC236}">
                <a16:creationId xmlns:a16="http://schemas.microsoft.com/office/drawing/2014/main" id="{2F90B790-36ED-4CD6-84EE-14FAFE55A6A7}"/>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C6ED260E-7A21-42C2-92E4-D5B57CDDF951}"/>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81071730"/>
      </p:ext>
    </p:extLst>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BE7D90D-7A72-4346-BA82-F19E31973883}"/>
              </a:ext>
            </a:extLst>
          </p:cNvPr>
          <p:cNvSpPr>
            <a:spLocks noGrp="1"/>
          </p:cNvSpPr>
          <p:nvPr>
            <p:ph type="dt" sz="half" idx="10"/>
          </p:nvPr>
        </p:nvSpPr>
        <p:spPr/>
        <p:txBody>
          <a:bodyPr/>
          <a:lstStyle/>
          <a:p>
            <a:fld id="{CA4E7D1B-D673-4CF6-8672-009D42ABD2A0}" type="datetimeFigureOut">
              <a:rPr lang="en-US" smtClean="0"/>
              <a:t>3/12/2022</a:t>
            </a:fld>
            <a:endParaRPr lang="en-US" dirty="0"/>
          </a:p>
        </p:txBody>
      </p:sp>
      <p:sp>
        <p:nvSpPr>
          <p:cNvPr id="3" name="Footer Placeholder 2">
            <a:extLst>
              <a:ext uri="{FF2B5EF4-FFF2-40B4-BE49-F238E27FC236}">
                <a16:creationId xmlns:a16="http://schemas.microsoft.com/office/drawing/2014/main" id="{506D0E71-0A32-4BCB-9811-F022492BDEE5}"/>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4C182481-2E0D-4242-977F-09A91F91993B}"/>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315082876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FBD3D-312F-476B-8BE7-E5B7A6F9B73E}"/>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239E9978-CBF4-4D29-862B-6F9106967357}"/>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F53BF0EE-97F3-401A-B25F-5283B5CB736C}"/>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904B0189-CEAF-4D99-B764-BF25D3458852}"/>
              </a:ext>
            </a:extLst>
          </p:cNvPr>
          <p:cNvSpPr>
            <a:spLocks noGrp="1"/>
          </p:cNvSpPr>
          <p:nvPr>
            <p:ph type="dt" sz="half" idx="10"/>
          </p:nvPr>
        </p:nvSpPr>
        <p:spPr/>
        <p:txBody>
          <a:bodyPr/>
          <a:lstStyle/>
          <a:p>
            <a:fld id="{DA16AA21-1863-4931-97CB-99D0A168701B}" type="datetimeFigureOut">
              <a:rPr lang="en-US" smtClean="0"/>
              <a:t>3/12/2022</a:t>
            </a:fld>
            <a:endParaRPr lang="en-US" dirty="0"/>
          </a:p>
        </p:txBody>
      </p:sp>
      <p:sp>
        <p:nvSpPr>
          <p:cNvPr id="6" name="Footer Placeholder 5">
            <a:extLst>
              <a:ext uri="{FF2B5EF4-FFF2-40B4-BE49-F238E27FC236}">
                <a16:creationId xmlns:a16="http://schemas.microsoft.com/office/drawing/2014/main" id="{42682DE2-7B64-462B-B47A-195E68C6BC60}"/>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984D3EA1-DD86-4FE5-A55A-0ADD47141D72}"/>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3307838766"/>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4"/>
        <p:cNvGrpSpPr/>
        <p:nvPr/>
      </p:nvGrpSpPr>
      <p:grpSpPr>
        <a:xfrm>
          <a:off x="0" y="0"/>
          <a:ext cx="0" cy="0"/>
          <a:chOff x="0" y="0"/>
          <a:chExt cx="0" cy="0"/>
        </a:xfrm>
      </p:grpSpPr>
      <p:sp>
        <p:nvSpPr>
          <p:cNvPr id="15" name="Google Shape;15;p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6" name="Google Shape;16;p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7" name="Google Shape;17;p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E46F99-599E-4C39-B54B-F63871F55EEB}"/>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FC8CC435-3DAA-4AA9-8075-4479DC0B7195}"/>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IN"/>
          </a:p>
        </p:txBody>
      </p:sp>
      <p:sp>
        <p:nvSpPr>
          <p:cNvPr id="4" name="Text Placeholder 3">
            <a:extLst>
              <a:ext uri="{FF2B5EF4-FFF2-40B4-BE49-F238E27FC236}">
                <a16:creationId xmlns:a16="http://schemas.microsoft.com/office/drawing/2014/main" id="{617A7699-7ED3-4EBD-9E46-9F7CBB356A48}"/>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C6D6162A-6AB2-493D-A1C2-C25FC24B5446}"/>
              </a:ext>
            </a:extLst>
          </p:cNvPr>
          <p:cNvSpPr>
            <a:spLocks noGrp="1"/>
          </p:cNvSpPr>
          <p:nvPr>
            <p:ph type="dt" sz="half" idx="10"/>
          </p:nvPr>
        </p:nvSpPr>
        <p:spPr/>
        <p:txBody>
          <a:bodyPr/>
          <a:lstStyle/>
          <a:p>
            <a:fld id="{3772C379-9A7C-4C87-A116-CBE9F58B04C5}" type="datetimeFigureOut">
              <a:rPr lang="en-US" smtClean="0"/>
              <a:t>3/12/2022</a:t>
            </a:fld>
            <a:endParaRPr lang="en-US" dirty="0"/>
          </a:p>
        </p:txBody>
      </p:sp>
      <p:sp>
        <p:nvSpPr>
          <p:cNvPr id="6" name="Footer Placeholder 5">
            <a:extLst>
              <a:ext uri="{FF2B5EF4-FFF2-40B4-BE49-F238E27FC236}">
                <a16:creationId xmlns:a16="http://schemas.microsoft.com/office/drawing/2014/main" id="{094630BD-2A74-4858-BD8A-F92C55C70236}"/>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70BCA4E0-85C4-49E1-AEF9-49D4B30044EA}"/>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3867905686"/>
      </p:ext>
    </p:extLst>
  </p:cSld>
  <p:clrMapOvr>
    <a:masterClrMapping/>
  </p:clrMapOvr>
  <p:hf sldNum="0"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58AA10-CF25-4CF5-8CD7-406678CCDFC7}"/>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9851C1E9-34CC-4950-9465-05A3C9E8DC9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80EFE0F-0CEA-46D5-8E5A-774EA684B543}"/>
              </a:ext>
            </a:extLst>
          </p:cNvPr>
          <p:cNvSpPr>
            <a:spLocks noGrp="1"/>
          </p:cNvSpPr>
          <p:nvPr>
            <p:ph type="dt" sz="half" idx="10"/>
          </p:nvPr>
        </p:nvSpPr>
        <p:spPr/>
        <p:txBody>
          <a:bodyPr/>
          <a:lstStyle/>
          <a:p>
            <a:fld id="{87157CC2-0FC8-4686-B024-99790E0F5162}" type="datetimeFigureOut">
              <a:rPr lang="en-US" smtClean="0"/>
              <a:t>3/12/2022</a:t>
            </a:fld>
            <a:endParaRPr lang="en-US" dirty="0"/>
          </a:p>
        </p:txBody>
      </p:sp>
      <p:sp>
        <p:nvSpPr>
          <p:cNvPr id="5" name="Footer Placeholder 4">
            <a:extLst>
              <a:ext uri="{FF2B5EF4-FFF2-40B4-BE49-F238E27FC236}">
                <a16:creationId xmlns:a16="http://schemas.microsoft.com/office/drawing/2014/main" id="{A3869FB2-CA2A-4ADD-B774-A5097D5A24F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E53F81C-55A0-4114-AA23-87325D417FF7}"/>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3380737962"/>
      </p:ext>
    </p:extLst>
  </p:cSld>
  <p:clrMapOvr>
    <a:masterClrMapping/>
  </p:clrMapOvr>
  <p:hf sldNum="0"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FA52921-A6A6-4703-8327-22840F914954}"/>
              </a:ext>
            </a:extLst>
          </p:cNvPr>
          <p:cNvSpPr>
            <a:spLocks noGrp="1"/>
          </p:cNvSpPr>
          <p:nvPr>
            <p:ph type="title" orient="vert"/>
          </p:nvPr>
        </p:nvSpPr>
        <p:spPr>
          <a:xfrm>
            <a:off x="6543675" y="273844"/>
            <a:ext cx="1971675" cy="4358879"/>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56428BF1-FFE5-4DE8-AF2A-6718B85910EA}"/>
              </a:ext>
            </a:extLst>
          </p:cNvPr>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07056AE-1B40-4B42-91CC-E80CAF4B35D2}"/>
              </a:ext>
            </a:extLst>
          </p:cNvPr>
          <p:cNvSpPr>
            <a:spLocks noGrp="1"/>
          </p:cNvSpPr>
          <p:nvPr>
            <p:ph type="dt" sz="half" idx="10"/>
          </p:nvPr>
        </p:nvSpPr>
        <p:spPr/>
        <p:txBody>
          <a:bodyPr/>
          <a:lstStyle/>
          <a:p>
            <a:fld id="{F6764DA5-CD3D-4590-A511-FCD3BC7A793E}" type="datetimeFigureOut">
              <a:rPr lang="en-US" smtClean="0"/>
              <a:t>3/12/2022</a:t>
            </a:fld>
            <a:endParaRPr lang="en-US" dirty="0"/>
          </a:p>
        </p:txBody>
      </p:sp>
      <p:sp>
        <p:nvSpPr>
          <p:cNvPr id="5" name="Footer Placeholder 4">
            <a:extLst>
              <a:ext uri="{FF2B5EF4-FFF2-40B4-BE49-F238E27FC236}">
                <a16:creationId xmlns:a16="http://schemas.microsoft.com/office/drawing/2014/main" id="{F9844692-69A4-498D-93B3-1998F34A8F7B}"/>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462FAB1-561D-492D-BEE3-446E3725F267}"/>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3042565614"/>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8"/>
        <p:cNvGrpSpPr/>
        <p:nvPr/>
      </p:nvGrpSpPr>
      <p:grpSpPr>
        <a:xfrm>
          <a:off x="0" y="0"/>
          <a:ext cx="0" cy="0"/>
          <a:chOff x="0" y="0"/>
          <a:chExt cx="0" cy="0"/>
        </a:xfrm>
      </p:grpSpPr>
      <p:sp>
        <p:nvSpPr>
          <p:cNvPr id="19" name="Google Shape;19;p4"/>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20" name="Google Shape;20;p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1"/>
        <p:cNvGrpSpPr/>
        <p:nvPr/>
      </p:nvGrpSpPr>
      <p:grpSpPr>
        <a:xfrm>
          <a:off x="0" y="0"/>
          <a:ext cx="0" cy="0"/>
          <a:chOff x="0" y="0"/>
          <a:chExt cx="0" cy="0"/>
        </a:xfrm>
      </p:grpSpPr>
      <p:sp>
        <p:nvSpPr>
          <p:cNvPr id="22" name="Google Shape;22;p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3" name="Google Shape;23;p5"/>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5"/>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5" name="Google Shape;25;p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6"/>
        <p:cNvGrpSpPr/>
        <p:nvPr/>
      </p:nvGrpSpPr>
      <p:grpSpPr>
        <a:xfrm>
          <a:off x="0" y="0"/>
          <a:ext cx="0" cy="0"/>
          <a:chOff x="0" y="0"/>
          <a:chExt cx="0" cy="0"/>
        </a:xfrm>
      </p:grpSpPr>
      <p:sp>
        <p:nvSpPr>
          <p:cNvPr id="27" name="Google Shape;27;p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8" name="Google Shape;28;p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9"/>
        <p:cNvGrpSpPr/>
        <p:nvPr/>
      </p:nvGrpSpPr>
      <p:grpSpPr>
        <a:xfrm>
          <a:off x="0" y="0"/>
          <a:ext cx="0" cy="0"/>
          <a:chOff x="0" y="0"/>
          <a:chExt cx="0" cy="0"/>
        </a:xfrm>
      </p:grpSpPr>
      <p:sp>
        <p:nvSpPr>
          <p:cNvPr id="30" name="Google Shape;30;p7"/>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1" name="Google Shape;31;p7"/>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2" name="Google Shape;32;p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3"/>
        <p:cNvGrpSpPr/>
        <p:nvPr/>
      </p:nvGrpSpPr>
      <p:grpSpPr>
        <a:xfrm>
          <a:off x="0" y="0"/>
          <a:ext cx="0" cy="0"/>
          <a:chOff x="0" y="0"/>
          <a:chExt cx="0" cy="0"/>
        </a:xfrm>
      </p:grpSpPr>
      <p:sp>
        <p:nvSpPr>
          <p:cNvPr id="34" name="Google Shape;34;p8"/>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5" name="Google Shape;35;p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6"/>
        <p:cNvGrpSpPr/>
        <p:nvPr/>
      </p:nvGrpSpPr>
      <p:grpSpPr>
        <a:xfrm>
          <a:off x="0" y="0"/>
          <a:ext cx="0" cy="0"/>
          <a:chOff x="0" y="0"/>
          <a:chExt cx="0" cy="0"/>
        </a:xfrm>
      </p:grpSpPr>
      <p:sp>
        <p:nvSpPr>
          <p:cNvPr id="37" name="Google Shape;37;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 name="Google Shape;38;p9"/>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9" name="Google Shape;39;p9"/>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0" name="Google Shape;40;p9"/>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1" name="Google Shape;41;p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2"/>
        <p:cNvGrpSpPr/>
        <p:nvPr/>
      </p:nvGrpSpPr>
      <p:grpSpPr>
        <a:xfrm>
          <a:off x="0" y="0"/>
          <a:ext cx="0" cy="0"/>
          <a:chOff x="0" y="0"/>
          <a:chExt cx="0" cy="0"/>
        </a:xfrm>
      </p:grpSpPr>
      <p:sp>
        <p:nvSpPr>
          <p:cNvPr id="43" name="Google Shape;43;p10"/>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SzPts val="1800"/>
              <a:buNone/>
              <a:defRPr/>
            </a:lvl1pPr>
          </a:lstStyle>
          <a:p>
            <a:endParaRPr/>
          </a:p>
        </p:txBody>
      </p:sp>
      <p:sp>
        <p:nvSpPr>
          <p:cNvPr id="44" name="Google Shape;44;p1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FFFFFF"/>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pic>
        <p:nvPicPr>
          <p:cNvPr id="9" name="Google Shape;9;p1"/>
          <p:cNvPicPr preferRelativeResize="0"/>
          <p:nvPr/>
        </p:nvPicPr>
        <p:blipFill rotWithShape="1">
          <a:blip r:embed="rId13">
            <a:alphaModFix/>
          </a:blip>
          <a:srcRect/>
          <a:stretch/>
        </p:blipFill>
        <p:spPr>
          <a:xfrm>
            <a:off x="8602975" y="66525"/>
            <a:ext cx="348619" cy="357956"/>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614D22D-142F-421A-88A8-F44C2DBDCCC1}"/>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B95FD818-3BFF-4FC1-8916-2106F5F25CD9}"/>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16B80ED-30F8-466E-9C54-98C74C000C1C}"/>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4F5EFB68-6F2A-414B-B235-80EEBB69A8B1}" type="datetimeFigureOut">
              <a:rPr lang="en-IN" smtClean="0"/>
              <a:t>12-03-2022</a:t>
            </a:fld>
            <a:endParaRPr lang="en-IN"/>
          </a:p>
        </p:txBody>
      </p:sp>
      <p:sp>
        <p:nvSpPr>
          <p:cNvPr id="5" name="Footer Placeholder 4">
            <a:extLst>
              <a:ext uri="{FF2B5EF4-FFF2-40B4-BE49-F238E27FC236}">
                <a16:creationId xmlns:a16="http://schemas.microsoft.com/office/drawing/2014/main" id="{8E0656DC-35E5-4952-B05D-EB42DD9B9F4E}"/>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692B0AE8-601D-431F-900D-C5645E69301B}"/>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368003335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sldNum="0"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jpe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3.xml"/><Relationship Id="rId4" Type="http://schemas.openxmlformats.org/officeDocument/2006/relationships/image" Target="../media/image39.png"/></Relationships>
</file>

<file path=ppt/slides/_rels/slide2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0.pn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4.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3.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shadeToTitle="1">
        <a:gradFill flip="none" rotWithShape="1">
          <a:gsLst>
            <a:gs pos="0">
              <a:schemeClr val="accent5">
                <a:lumMod val="5000"/>
                <a:lumOff val="95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path path="shape">
            <a:fillToRect l="50000" t="50000" r="50000" b="50000"/>
          </a:path>
          <a:tileRect/>
        </a:gradFill>
        <a:effectLst/>
      </p:bgPr>
    </p:bg>
    <p:spTree>
      <p:nvGrpSpPr>
        <p:cNvPr id="1" name="Shape 54"/>
        <p:cNvGrpSpPr/>
        <p:nvPr/>
      </p:nvGrpSpPr>
      <p:grpSpPr>
        <a:xfrm>
          <a:off x="0" y="0"/>
          <a:ext cx="0" cy="0"/>
          <a:chOff x="0" y="0"/>
          <a:chExt cx="0" cy="0"/>
        </a:xfrm>
      </p:grpSpPr>
      <p:sp useBgFill="1">
        <p:nvSpPr>
          <p:cNvPr id="55" name="Google Shape;55;p13"/>
          <p:cNvSpPr txBox="1">
            <a:spLocks noGrp="1"/>
          </p:cNvSpPr>
          <p:nvPr>
            <p:ph type="ctrTitle"/>
          </p:nvPr>
        </p:nvSpPr>
        <p:spPr>
          <a:xfrm>
            <a:off x="-87682" y="3040710"/>
            <a:ext cx="8974898" cy="1444204"/>
          </a:xfrm>
          <a:prstGeom prst="rect">
            <a:avLst/>
          </a:prstGeom>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5200"/>
              <a:buNone/>
            </a:pPr>
            <a:r>
              <a:rPr lang="en-GB" sz="4200" b="1" dirty="0">
                <a:solidFill>
                  <a:srgbClr val="CC0000"/>
                </a:solidFill>
                <a:latin typeface="Montserrat"/>
                <a:ea typeface="Montserrat"/>
                <a:cs typeface="Montserrat"/>
                <a:sym typeface="Montserrat"/>
              </a:rPr>
              <a:t>               </a:t>
            </a:r>
            <a:r>
              <a:rPr lang="en-GB" sz="3600" b="1" dirty="0">
                <a:solidFill>
                  <a:srgbClr val="CC0000"/>
                </a:solidFill>
                <a:latin typeface="Montserrat"/>
                <a:ea typeface="Montserrat"/>
                <a:cs typeface="Montserrat"/>
                <a:sym typeface="Montserrat"/>
              </a:rPr>
              <a:t>Capstone Project</a:t>
            </a:r>
            <a:endParaRPr sz="3600" b="1" dirty="0">
              <a:solidFill>
                <a:srgbClr val="CC0000"/>
              </a:solidFill>
              <a:latin typeface="Montserrat"/>
              <a:ea typeface="Montserrat"/>
              <a:cs typeface="Montserrat"/>
              <a:sym typeface="Montserrat"/>
            </a:endParaRPr>
          </a:p>
          <a:p>
            <a:pPr marL="0" lvl="0" indent="0" algn="ctr" rtl="0">
              <a:lnSpc>
                <a:spcPct val="100000"/>
              </a:lnSpc>
              <a:spcBef>
                <a:spcPts val="0"/>
              </a:spcBef>
              <a:spcAft>
                <a:spcPts val="0"/>
              </a:spcAft>
              <a:buSzPts val="5200"/>
              <a:buNone/>
            </a:pPr>
            <a:r>
              <a:rPr lang="en-GB" sz="3600" b="1" dirty="0">
                <a:solidFill>
                  <a:schemeClr val="lt1"/>
                </a:solidFill>
                <a:latin typeface="Montserrat"/>
                <a:ea typeface="Montserrat"/>
                <a:cs typeface="Montserrat"/>
                <a:sym typeface="Montserrat"/>
              </a:rPr>
              <a:t>Book Recommendation System</a:t>
            </a:r>
            <a:br>
              <a:rPr lang="en-GB" sz="3600" b="1" dirty="0">
                <a:solidFill>
                  <a:schemeClr val="lt1"/>
                </a:solidFill>
                <a:latin typeface="Montserrat"/>
                <a:ea typeface="Montserrat"/>
                <a:cs typeface="Montserrat"/>
                <a:sym typeface="Montserrat"/>
              </a:rPr>
            </a:br>
            <a:br>
              <a:rPr lang="en-GB" sz="3600" b="1" dirty="0">
                <a:solidFill>
                  <a:schemeClr val="lt1"/>
                </a:solidFill>
                <a:latin typeface="Montserrat"/>
                <a:ea typeface="Montserrat"/>
                <a:cs typeface="Montserrat"/>
                <a:sym typeface="Montserrat"/>
              </a:rPr>
            </a:br>
            <a:br>
              <a:rPr lang="en-GB" sz="3600" b="1" dirty="0">
                <a:solidFill>
                  <a:schemeClr val="lt1"/>
                </a:solidFill>
                <a:latin typeface="Montserrat"/>
                <a:ea typeface="Montserrat"/>
                <a:cs typeface="Montserrat"/>
                <a:sym typeface="Montserrat"/>
              </a:rPr>
            </a:br>
            <a:endParaRPr sz="3600" b="1" dirty="0">
              <a:solidFill>
                <a:schemeClr val="lt1"/>
              </a:solidFill>
              <a:latin typeface="Montserrat"/>
              <a:ea typeface="Montserrat"/>
              <a:cs typeface="Montserrat"/>
              <a:sym typeface="Montserrat"/>
            </a:endParaRPr>
          </a:p>
          <a:p>
            <a:pPr marL="0" lvl="0" indent="0" algn="ctr" rtl="0">
              <a:lnSpc>
                <a:spcPct val="100000"/>
              </a:lnSpc>
              <a:spcBef>
                <a:spcPts val="0"/>
              </a:spcBef>
              <a:spcAft>
                <a:spcPts val="0"/>
              </a:spcAft>
              <a:buSzPts val="5200"/>
              <a:buNone/>
            </a:pPr>
            <a:r>
              <a:rPr lang="en-IN" sz="3600" b="1" dirty="0">
                <a:solidFill>
                  <a:schemeClr val="lt1"/>
                </a:solidFill>
                <a:latin typeface="Montserrat"/>
                <a:ea typeface="Montserrat"/>
                <a:cs typeface="Montserrat"/>
                <a:sym typeface="Montserrat"/>
              </a:rPr>
              <a:t>                                                                           </a:t>
            </a:r>
            <a:endParaRPr sz="3600" b="1" dirty="0">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r>
              <a:rPr lang="en-IN" sz="1600" b="1" dirty="0">
                <a:solidFill>
                  <a:schemeClr val="lt1"/>
                </a:solidFill>
                <a:latin typeface="Montserrat"/>
                <a:ea typeface="Montserrat"/>
                <a:cs typeface="Montserrat"/>
                <a:sym typeface="Montserrat"/>
              </a:rPr>
              <a:t>B                                                                            By-Shailendra, Umesh, Akram, Ifraz</a:t>
            </a:r>
            <a:endParaRPr sz="1600" b="1" dirty="0">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sz="1600" b="1" dirty="0">
              <a:solidFill>
                <a:schemeClr val="lt1"/>
              </a:solidFill>
              <a:latin typeface="Montserrat"/>
              <a:ea typeface="Montserrat"/>
              <a:cs typeface="Montserrat"/>
              <a:sym typeface="Montserrat"/>
            </a:endParaRPr>
          </a:p>
        </p:txBody>
      </p:sp>
      <p:pic>
        <p:nvPicPr>
          <p:cNvPr id="1028" name="Picture 4" descr="How to write a book review | BookTrust">
            <a:extLst>
              <a:ext uri="{FF2B5EF4-FFF2-40B4-BE49-F238E27FC236}">
                <a16:creationId xmlns:a16="http://schemas.microsoft.com/office/drawing/2014/main" id="{7E00851C-14FF-44F1-B6EC-73452AF36D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807028"/>
            <a:ext cx="3643086" cy="3336471"/>
          </a:xfrm>
          <a:prstGeom prst="rect">
            <a:avLst/>
          </a:prstGeom>
          <a:pattFill prst="pct70">
            <a:fgClr>
              <a:srgbClr val="FFFFFF"/>
            </a:fgClr>
            <a:bgClr>
              <a:srgbClr val="134F5C"/>
            </a:bgClr>
          </a:pattFill>
          <a:effectLst>
            <a:glow rad="127000">
              <a:schemeClr val="accent5">
                <a:lumMod val="60000"/>
                <a:lumOff val="40000"/>
              </a:schemeClr>
            </a:glow>
          </a:effec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shadeToTitle="1">
        <a:gradFill flip="none" rotWithShape="1">
          <a:gsLst>
            <a:gs pos="0">
              <a:srgbClr val="4ED1F0"/>
            </a:gs>
            <a:gs pos="74000">
              <a:schemeClr val="accent1">
                <a:lumMod val="45000"/>
                <a:lumOff val="55000"/>
              </a:schemeClr>
            </a:gs>
            <a:gs pos="83000">
              <a:schemeClr val="accent1">
                <a:lumMod val="45000"/>
                <a:lumOff val="55000"/>
              </a:schemeClr>
            </a:gs>
            <a:gs pos="100000">
              <a:schemeClr val="accent1">
                <a:lumMod val="30000"/>
                <a:lumOff val="70000"/>
              </a:schemeClr>
            </a:gs>
          </a:gsLst>
          <a:path path="shape">
            <a:fillToRect l="50000" t="50000" r="50000" b="50000"/>
          </a:path>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6C7C80-91FF-4A0F-A9F0-AE6501619862}"/>
              </a:ext>
            </a:extLst>
          </p:cNvPr>
          <p:cNvSpPr>
            <a:spLocks noGrp="1"/>
          </p:cNvSpPr>
          <p:nvPr>
            <p:ph type="title"/>
          </p:nvPr>
        </p:nvSpPr>
        <p:spPr/>
        <p:txBody>
          <a:bodyPr/>
          <a:lstStyle/>
          <a:p>
            <a:r>
              <a:rPr lang="en-US" dirty="0"/>
              <a:t>   </a:t>
            </a:r>
            <a:endParaRPr lang="en-IN" dirty="0"/>
          </a:p>
        </p:txBody>
      </p:sp>
      <p:pic>
        <p:nvPicPr>
          <p:cNvPr id="5" name="Content Placeholder 4">
            <a:extLst>
              <a:ext uri="{FF2B5EF4-FFF2-40B4-BE49-F238E27FC236}">
                <a16:creationId xmlns:a16="http://schemas.microsoft.com/office/drawing/2014/main" id="{D962437C-7034-4435-9C6B-62283B0A74D6}"/>
              </a:ext>
            </a:extLst>
          </p:cNvPr>
          <p:cNvPicPr>
            <a:picLocks noGrp="1" noChangeAspect="1"/>
          </p:cNvPicPr>
          <p:nvPr>
            <p:ph idx="1"/>
          </p:nvPr>
        </p:nvPicPr>
        <p:blipFill>
          <a:blip r:embed="rId2"/>
          <a:stretch>
            <a:fillRect/>
          </a:stretch>
        </p:blipFill>
        <p:spPr>
          <a:xfrm>
            <a:off x="1137659" y="233782"/>
            <a:ext cx="6629624" cy="1211621"/>
          </a:xfrm>
        </p:spPr>
      </p:pic>
      <p:pic>
        <p:nvPicPr>
          <p:cNvPr id="1026" name="Picture 2">
            <a:extLst>
              <a:ext uri="{FF2B5EF4-FFF2-40B4-BE49-F238E27FC236}">
                <a16:creationId xmlns:a16="http://schemas.microsoft.com/office/drawing/2014/main" id="{5E74A92E-5E6B-4FC9-AAF5-9F68C21A50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7659" y="1445403"/>
            <a:ext cx="6629624" cy="2608551"/>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BC764376-635C-483C-AF49-16E23B90C26D}"/>
              </a:ext>
            </a:extLst>
          </p:cNvPr>
          <p:cNvSpPr txBox="1"/>
          <p:nvPr/>
        </p:nvSpPr>
        <p:spPr>
          <a:xfrm>
            <a:off x="98612" y="4231341"/>
            <a:ext cx="4572000" cy="338554"/>
          </a:xfrm>
          <a:prstGeom prst="rect">
            <a:avLst/>
          </a:prstGeom>
          <a:noFill/>
        </p:spPr>
        <p:txBody>
          <a:bodyPr wrap="square">
            <a:spAutoFit/>
          </a:bodyPr>
          <a:lstStyle/>
          <a:p>
            <a:pPr marL="285750" indent="-285750" rtl="0" fontAlgn="base">
              <a:spcBef>
                <a:spcPts val="0"/>
              </a:spcBef>
              <a:spcAft>
                <a:spcPts val="0"/>
              </a:spcAft>
              <a:buFont typeface="Wingdings" panose="05000000000000000000" pitchFamily="2" charset="2"/>
              <a:buChar char="q"/>
            </a:pPr>
            <a:r>
              <a:rPr lang="en-IN" sz="1600" b="1" i="0" u="none" strike="noStrike" dirty="0">
                <a:solidFill>
                  <a:srgbClr val="CC0000"/>
                </a:solidFill>
                <a:effectLst/>
                <a:latin typeface="Montserrat" panose="00000500000000000000" pitchFamily="2" charset="0"/>
              </a:rPr>
              <a:t>Insights:-</a:t>
            </a:r>
          </a:p>
        </p:txBody>
      </p:sp>
      <p:sp>
        <p:nvSpPr>
          <p:cNvPr id="10" name="TextBox 9">
            <a:extLst>
              <a:ext uri="{FF2B5EF4-FFF2-40B4-BE49-F238E27FC236}">
                <a16:creationId xmlns:a16="http://schemas.microsoft.com/office/drawing/2014/main" id="{A3031257-B325-4A76-8A4C-F0FA1A7EB841}"/>
              </a:ext>
            </a:extLst>
          </p:cNvPr>
          <p:cNvSpPr txBox="1"/>
          <p:nvPr/>
        </p:nvSpPr>
        <p:spPr>
          <a:xfrm>
            <a:off x="44824" y="4485672"/>
            <a:ext cx="7722459" cy="523220"/>
          </a:xfrm>
          <a:prstGeom prst="rect">
            <a:avLst/>
          </a:prstGeom>
          <a:noFill/>
        </p:spPr>
        <p:txBody>
          <a:bodyPr wrap="square">
            <a:spAutoFit/>
          </a:bodyPr>
          <a:lstStyle/>
          <a:p>
            <a:pPr marL="285750" indent="-285750" rtl="0" fontAlgn="base">
              <a:spcBef>
                <a:spcPts val="0"/>
              </a:spcBef>
              <a:spcAft>
                <a:spcPts val="0"/>
              </a:spcAft>
              <a:buFont typeface="Wingdings" panose="05000000000000000000" pitchFamily="2" charset="2"/>
              <a:buChar char="v"/>
            </a:pPr>
            <a:r>
              <a:rPr lang="en-US" sz="1400" b="1" i="0" u="none" strike="noStrike" dirty="0">
                <a:solidFill>
                  <a:srgbClr val="134F5C"/>
                </a:solidFill>
                <a:effectLst/>
                <a:latin typeface="Montserrat" panose="00000500000000000000" pitchFamily="2" charset="0"/>
              </a:rPr>
              <a:t>Here, we can observe, most frequently rated Authors.</a:t>
            </a:r>
          </a:p>
          <a:p>
            <a:pPr marL="285750" indent="-285750" rtl="0" fontAlgn="base">
              <a:spcBef>
                <a:spcPts val="0"/>
              </a:spcBef>
              <a:spcAft>
                <a:spcPts val="0"/>
              </a:spcAft>
              <a:buFont typeface="Wingdings" panose="05000000000000000000" pitchFamily="2" charset="2"/>
              <a:buChar char="v"/>
            </a:pPr>
            <a:r>
              <a:rPr lang="en-US" sz="1400" b="1" i="0" u="none" strike="noStrike" dirty="0">
                <a:solidFill>
                  <a:srgbClr val="134F5C"/>
                </a:solidFill>
                <a:effectLst/>
                <a:latin typeface="Montserrat" panose="00000500000000000000" pitchFamily="2" charset="0"/>
              </a:rPr>
              <a:t>Most frequently rated author is Nora Roberts, followed by Stephen King</a:t>
            </a:r>
          </a:p>
        </p:txBody>
      </p:sp>
    </p:spTree>
    <p:extLst>
      <p:ext uri="{BB962C8B-B14F-4D97-AF65-F5344CB8AC3E}">
        <p14:creationId xmlns:p14="http://schemas.microsoft.com/office/powerpoint/2010/main" val="16713794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shadeToTitle="1">
        <a:gradFill flip="none" rotWithShape="1">
          <a:gsLst>
            <a:gs pos="0">
              <a:srgbClr val="4ED1F0"/>
            </a:gs>
            <a:gs pos="74000">
              <a:schemeClr val="accent1">
                <a:lumMod val="45000"/>
                <a:lumOff val="55000"/>
              </a:schemeClr>
            </a:gs>
            <a:gs pos="83000">
              <a:schemeClr val="accent1">
                <a:lumMod val="45000"/>
                <a:lumOff val="55000"/>
              </a:schemeClr>
            </a:gs>
            <a:gs pos="100000">
              <a:schemeClr val="accent1">
                <a:lumMod val="30000"/>
                <a:lumOff val="70000"/>
              </a:schemeClr>
            </a:gs>
          </a:gsLst>
          <a:path path="shape">
            <a:fillToRect l="50000" t="50000" r="50000" b="50000"/>
          </a:path>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D46E33-7720-46C3-8E8A-F29BECEBC7A0}"/>
              </a:ext>
            </a:extLst>
          </p:cNvPr>
          <p:cNvSpPr>
            <a:spLocks noGrp="1"/>
          </p:cNvSpPr>
          <p:nvPr>
            <p:ph type="title"/>
          </p:nvPr>
        </p:nvSpPr>
        <p:spPr/>
        <p:txBody>
          <a:bodyPr/>
          <a:lstStyle/>
          <a:p>
            <a:r>
              <a:rPr lang="en-US" dirty="0"/>
              <a:t> </a:t>
            </a:r>
            <a:endParaRPr lang="en-IN" dirty="0"/>
          </a:p>
        </p:txBody>
      </p:sp>
      <p:pic>
        <p:nvPicPr>
          <p:cNvPr id="5" name="Content Placeholder 4">
            <a:extLst>
              <a:ext uri="{FF2B5EF4-FFF2-40B4-BE49-F238E27FC236}">
                <a16:creationId xmlns:a16="http://schemas.microsoft.com/office/drawing/2014/main" id="{3EAFB552-9A13-4CFB-89E8-D1EEC57B67CC}"/>
              </a:ext>
            </a:extLst>
          </p:cNvPr>
          <p:cNvPicPr>
            <a:picLocks noGrp="1" noChangeAspect="1"/>
          </p:cNvPicPr>
          <p:nvPr>
            <p:ph idx="1"/>
          </p:nvPr>
        </p:nvPicPr>
        <p:blipFill>
          <a:blip r:embed="rId2"/>
          <a:stretch>
            <a:fillRect/>
          </a:stretch>
        </p:blipFill>
        <p:spPr>
          <a:xfrm>
            <a:off x="1003610" y="178364"/>
            <a:ext cx="7511739" cy="1003665"/>
          </a:xfrm>
        </p:spPr>
      </p:pic>
      <p:pic>
        <p:nvPicPr>
          <p:cNvPr id="1026" name="Picture 2">
            <a:extLst>
              <a:ext uri="{FF2B5EF4-FFF2-40B4-BE49-F238E27FC236}">
                <a16:creationId xmlns:a16="http://schemas.microsoft.com/office/drawing/2014/main" id="{4A8EF7DC-E19E-43B5-A154-67A3569F2B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3608" y="1182029"/>
            <a:ext cx="7511741" cy="2981093"/>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177F8C67-B1C0-47C4-93CC-00029E7A6253}"/>
              </a:ext>
            </a:extLst>
          </p:cNvPr>
          <p:cNvSpPr txBox="1"/>
          <p:nvPr/>
        </p:nvSpPr>
        <p:spPr>
          <a:xfrm>
            <a:off x="0" y="4163122"/>
            <a:ext cx="4572000" cy="338554"/>
          </a:xfrm>
          <a:prstGeom prst="rect">
            <a:avLst/>
          </a:prstGeom>
          <a:noFill/>
        </p:spPr>
        <p:txBody>
          <a:bodyPr wrap="square">
            <a:spAutoFit/>
          </a:bodyPr>
          <a:lstStyle/>
          <a:p>
            <a:pPr marL="285750" indent="-285750" rtl="0" fontAlgn="base">
              <a:spcBef>
                <a:spcPts val="0"/>
              </a:spcBef>
              <a:spcAft>
                <a:spcPts val="0"/>
              </a:spcAft>
              <a:buFont typeface="Wingdings" panose="05000000000000000000" pitchFamily="2" charset="2"/>
              <a:buChar char="q"/>
            </a:pPr>
            <a:r>
              <a:rPr lang="en-IN" sz="1600" b="1" i="0" u="none" strike="noStrike" dirty="0">
                <a:solidFill>
                  <a:srgbClr val="CC0000"/>
                </a:solidFill>
                <a:effectLst/>
                <a:latin typeface="Montserrat" panose="00000500000000000000" pitchFamily="2" charset="0"/>
              </a:rPr>
              <a:t>Insights:-</a:t>
            </a:r>
          </a:p>
        </p:txBody>
      </p:sp>
      <p:sp>
        <p:nvSpPr>
          <p:cNvPr id="10" name="TextBox 9">
            <a:extLst>
              <a:ext uri="{FF2B5EF4-FFF2-40B4-BE49-F238E27FC236}">
                <a16:creationId xmlns:a16="http://schemas.microsoft.com/office/drawing/2014/main" id="{07756F46-CB6A-4BD0-816B-1592F2D17DE6}"/>
              </a:ext>
            </a:extLst>
          </p:cNvPr>
          <p:cNvSpPr txBox="1"/>
          <p:nvPr/>
        </p:nvSpPr>
        <p:spPr>
          <a:xfrm>
            <a:off x="61332" y="4404836"/>
            <a:ext cx="6621033" cy="738664"/>
          </a:xfrm>
          <a:prstGeom prst="rect">
            <a:avLst/>
          </a:prstGeom>
          <a:noFill/>
        </p:spPr>
        <p:txBody>
          <a:bodyPr wrap="square">
            <a:spAutoFit/>
          </a:bodyPr>
          <a:lstStyle/>
          <a:p>
            <a:pPr marL="285750" indent="-285750" rtl="0" fontAlgn="base">
              <a:spcBef>
                <a:spcPts val="0"/>
              </a:spcBef>
              <a:spcAft>
                <a:spcPts val="0"/>
              </a:spcAft>
              <a:buFont typeface="Wingdings" panose="05000000000000000000" pitchFamily="2" charset="2"/>
              <a:buChar char="v"/>
            </a:pPr>
            <a:r>
              <a:rPr lang="en-US" sz="1400" b="1" i="0" u="none" strike="noStrike" dirty="0">
                <a:solidFill>
                  <a:srgbClr val="134F5C"/>
                </a:solidFill>
                <a:effectLst/>
                <a:latin typeface="Montserrat" panose="00000500000000000000" pitchFamily="2" charset="0"/>
              </a:rPr>
              <a:t>Here, we are able to observe, most frequently rated books by the users.</a:t>
            </a:r>
          </a:p>
          <a:p>
            <a:pPr marL="285750" indent="-285750" rtl="0" fontAlgn="base">
              <a:spcBef>
                <a:spcPts val="0"/>
              </a:spcBef>
              <a:spcAft>
                <a:spcPts val="0"/>
              </a:spcAft>
              <a:buFont typeface="Wingdings" panose="05000000000000000000" pitchFamily="2" charset="2"/>
              <a:buChar char="v"/>
            </a:pPr>
            <a:r>
              <a:rPr lang="en-US" sz="1400" b="1" i="0" u="none" strike="noStrike" dirty="0">
                <a:solidFill>
                  <a:srgbClr val="134F5C"/>
                </a:solidFill>
                <a:effectLst/>
                <a:latin typeface="Montserrat" panose="00000500000000000000" pitchFamily="2" charset="0"/>
              </a:rPr>
              <a:t>Most frequently rated book, happens to be “Wild Animus”.</a:t>
            </a:r>
          </a:p>
        </p:txBody>
      </p:sp>
    </p:spTree>
    <p:extLst>
      <p:ext uri="{BB962C8B-B14F-4D97-AF65-F5344CB8AC3E}">
        <p14:creationId xmlns:p14="http://schemas.microsoft.com/office/powerpoint/2010/main" val="2354806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shadeToTitle="1">
        <a:gradFill flip="none" rotWithShape="1">
          <a:gsLst>
            <a:gs pos="0">
              <a:srgbClr val="4ED1F0"/>
            </a:gs>
            <a:gs pos="74000">
              <a:schemeClr val="accent1">
                <a:lumMod val="45000"/>
                <a:lumOff val="55000"/>
              </a:schemeClr>
            </a:gs>
            <a:gs pos="83000">
              <a:schemeClr val="accent1">
                <a:lumMod val="45000"/>
                <a:lumOff val="55000"/>
              </a:schemeClr>
            </a:gs>
            <a:gs pos="100000">
              <a:schemeClr val="accent1">
                <a:lumMod val="30000"/>
                <a:lumOff val="70000"/>
              </a:schemeClr>
            </a:gs>
          </a:gsLst>
          <a:path path="shape">
            <a:fillToRect l="50000" t="50000" r="50000" b="50000"/>
          </a:path>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7A7877-240C-4E85-AD9A-85359298820B}"/>
              </a:ext>
            </a:extLst>
          </p:cNvPr>
          <p:cNvSpPr>
            <a:spLocks noGrp="1"/>
          </p:cNvSpPr>
          <p:nvPr>
            <p:ph type="title"/>
          </p:nvPr>
        </p:nvSpPr>
        <p:spPr/>
        <p:txBody>
          <a:bodyPr/>
          <a:lstStyle/>
          <a:p>
            <a:r>
              <a:rPr lang="en-US" dirty="0"/>
              <a:t>    </a:t>
            </a:r>
            <a:endParaRPr lang="en-IN" dirty="0"/>
          </a:p>
        </p:txBody>
      </p:sp>
      <p:pic>
        <p:nvPicPr>
          <p:cNvPr id="5" name="Content Placeholder 4">
            <a:extLst>
              <a:ext uri="{FF2B5EF4-FFF2-40B4-BE49-F238E27FC236}">
                <a16:creationId xmlns:a16="http://schemas.microsoft.com/office/drawing/2014/main" id="{A621AA6E-92B7-4E1E-899C-7DAD430FB712}"/>
              </a:ext>
            </a:extLst>
          </p:cNvPr>
          <p:cNvPicPr>
            <a:picLocks noGrp="1" noChangeAspect="1"/>
          </p:cNvPicPr>
          <p:nvPr>
            <p:ph idx="1"/>
          </p:nvPr>
        </p:nvPicPr>
        <p:blipFill>
          <a:blip r:embed="rId2"/>
          <a:stretch>
            <a:fillRect/>
          </a:stretch>
        </p:blipFill>
        <p:spPr>
          <a:xfrm>
            <a:off x="268559" y="193695"/>
            <a:ext cx="7886700" cy="1154469"/>
          </a:xfrm>
        </p:spPr>
      </p:pic>
      <p:pic>
        <p:nvPicPr>
          <p:cNvPr id="2050" name="Picture 2">
            <a:extLst>
              <a:ext uri="{FF2B5EF4-FFF2-40B4-BE49-F238E27FC236}">
                <a16:creationId xmlns:a16="http://schemas.microsoft.com/office/drawing/2014/main" id="{E979FF90-5FEA-4E8F-B9EF-FF1FCD554A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07005" y="1348164"/>
            <a:ext cx="4148253" cy="352149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E6EC2139-A630-41A3-A659-8377BEBAA842}"/>
              </a:ext>
            </a:extLst>
          </p:cNvPr>
          <p:cNvSpPr txBox="1"/>
          <p:nvPr/>
        </p:nvSpPr>
        <p:spPr>
          <a:xfrm>
            <a:off x="152400" y="1428312"/>
            <a:ext cx="4572000" cy="369332"/>
          </a:xfrm>
          <a:prstGeom prst="rect">
            <a:avLst/>
          </a:prstGeom>
          <a:noFill/>
        </p:spPr>
        <p:txBody>
          <a:bodyPr wrap="square">
            <a:spAutoFit/>
          </a:bodyPr>
          <a:lstStyle/>
          <a:p>
            <a:pPr marL="285750" indent="-285750" rtl="0" fontAlgn="base">
              <a:spcBef>
                <a:spcPts val="0"/>
              </a:spcBef>
              <a:spcAft>
                <a:spcPts val="0"/>
              </a:spcAft>
              <a:buFont typeface="Wingdings" panose="05000000000000000000" pitchFamily="2" charset="2"/>
              <a:buChar char="q"/>
            </a:pPr>
            <a:r>
              <a:rPr lang="en-IN" sz="1800" b="1" i="0" u="none" strike="noStrike" dirty="0">
                <a:solidFill>
                  <a:srgbClr val="CC0000"/>
                </a:solidFill>
                <a:effectLst/>
                <a:latin typeface="Montserrat" panose="00000500000000000000" pitchFamily="2" charset="0"/>
              </a:rPr>
              <a:t>Insights:-</a:t>
            </a:r>
          </a:p>
        </p:txBody>
      </p:sp>
      <p:sp>
        <p:nvSpPr>
          <p:cNvPr id="10" name="TextBox 9">
            <a:extLst>
              <a:ext uri="{FF2B5EF4-FFF2-40B4-BE49-F238E27FC236}">
                <a16:creationId xmlns:a16="http://schemas.microsoft.com/office/drawing/2014/main" id="{AAB56E6D-A8CA-40E2-A8E8-970EA93F080F}"/>
              </a:ext>
            </a:extLst>
          </p:cNvPr>
          <p:cNvSpPr txBox="1"/>
          <p:nvPr/>
        </p:nvSpPr>
        <p:spPr>
          <a:xfrm>
            <a:off x="0" y="1944509"/>
            <a:ext cx="3925229" cy="1615827"/>
          </a:xfrm>
          <a:prstGeom prst="rect">
            <a:avLst/>
          </a:prstGeom>
          <a:noFill/>
        </p:spPr>
        <p:txBody>
          <a:bodyPr wrap="square">
            <a:spAutoFit/>
          </a:bodyPr>
          <a:lstStyle/>
          <a:p>
            <a:pPr marL="285750" indent="-285750" rtl="0" fontAlgn="base">
              <a:spcBef>
                <a:spcPts val="1200"/>
              </a:spcBef>
              <a:spcAft>
                <a:spcPts val="1200"/>
              </a:spcAft>
              <a:buFont typeface="Wingdings" panose="05000000000000000000" pitchFamily="2" charset="2"/>
              <a:buChar char="v"/>
            </a:pPr>
            <a:r>
              <a:rPr lang="en-US" sz="1400" b="1" i="0" u="none" strike="noStrike" dirty="0">
                <a:solidFill>
                  <a:srgbClr val="134F5C"/>
                </a:solidFill>
                <a:effectLst/>
                <a:latin typeface="Montserrat" panose="00000500000000000000" pitchFamily="2" charset="0"/>
              </a:rPr>
              <a:t>Most customers are from the United States of America, followed by Canada, United Kingdom and Germany.</a:t>
            </a:r>
          </a:p>
          <a:p>
            <a:pPr marL="285750" indent="-285750" rtl="0" fontAlgn="base">
              <a:spcBef>
                <a:spcPts val="600"/>
              </a:spcBef>
              <a:spcAft>
                <a:spcPts val="500"/>
              </a:spcAft>
              <a:buFont typeface="Wingdings" panose="05000000000000000000" pitchFamily="2" charset="2"/>
              <a:buChar char="v"/>
            </a:pPr>
            <a:r>
              <a:rPr lang="en-US" sz="1400" b="1" i="0" u="none" strike="noStrike" dirty="0">
                <a:solidFill>
                  <a:srgbClr val="134F5C"/>
                </a:solidFill>
                <a:effectLst/>
                <a:latin typeface="Montserrat" panose="00000500000000000000" pitchFamily="2" charset="0"/>
              </a:rPr>
              <a:t>Countries with less than 1% customers are labelled as other.</a:t>
            </a:r>
          </a:p>
        </p:txBody>
      </p:sp>
    </p:spTree>
    <p:extLst>
      <p:ext uri="{BB962C8B-B14F-4D97-AF65-F5344CB8AC3E}">
        <p14:creationId xmlns:p14="http://schemas.microsoft.com/office/powerpoint/2010/main" val="36389160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shadeToTitle="1">
        <a:gradFill flip="none" rotWithShape="1">
          <a:gsLst>
            <a:gs pos="0">
              <a:srgbClr val="4ED1F0"/>
            </a:gs>
            <a:gs pos="74000">
              <a:schemeClr val="accent1">
                <a:lumMod val="45000"/>
                <a:lumOff val="55000"/>
              </a:schemeClr>
            </a:gs>
            <a:gs pos="83000">
              <a:schemeClr val="accent1">
                <a:lumMod val="45000"/>
                <a:lumOff val="55000"/>
              </a:schemeClr>
            </a:gs>
            <a:gs pos="100000">
              <a:schemeClr val="accent1">
                <a:lumMod val="30000"/>
                <a:lumOff val="70000"/>
              </a:schemeClr>
            </a:gs>
          </a:gsLst>
          <a:path path="shape">
            <a:fillToRect l="50000" t="50000" r="50000" b="50000"/>
          </a:path>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3286E-9106-484D-8A7D-64C2DB5C6E42}"/>
              </a:ext>
            </a:extLst>
          </p:cNvPr>
          <p:cNvSpPr>
            <a:spLocks noGrp="1"/>
          </p:cNvSpPr>
          <p:nvPr>
            <p:ph type="title"/>
          </p:nvPr>
        </p:nvSpPr>
        <p:spPr/>
        <p:txBody>
          <a:bodyPr/>
          <a:lstStyle/>
          <a:p>
            <a:r>
              <a:rPr lang="en-US" dirty="0"/>
              <a:t>     </a:t>
            </a:r>
            <a:endParaRPr lang="en-IN" dirty="0"/>
          </a:p>
        </p:txBody>
      </p:sp>
      <p:pic>
        <p:nvPicPr>
          <p:cNvPr id="5" name="Content Placeholder 4">
            <a:extLst>
              <a:ext uri="{FF2B5EF4-FFF2-40B4-BE49-F238E27FC236}">
                <a16:creationId xmlns:a16="http://schemas.microsoft.com/office/drawing/2014/main" id="{512BC32B-42F9-40CC-ADEB-58F97C8340FF}"/>
              </a:ext>
            </a:extLst>
          </p:cNvPr>
          <p:cNvPicPr>
            <a:picLocks noGrp="1" noChangeAspect="1"/>
          </p:cNvPicPr>
          <p:nvPr>
            <p:ph idx="1"/>
          </p:nvPr>
        </p:nvPicPr>
        <p:blipFill>
          <a:blip r:embed="rId2"/>
          <a:stretch>
            <a:fillRect/>
          </a:stretch>
        </p:blipFill>
        <p:spPr>
          <a:xfrm>
            <a:off x="349405" y="153689"/>
            <a:ext cx="7954536" cy="1234482"/>
          </a:xfrm>
        </p:spPr>
      </p:pic>
      <p:pic>
        <p:nvPicPr>
          <p:cNvPr id="7" name="Picture 6">
            <a:extLst>
              <a:ext uri="{FF2B5EF4-FFF2-40B4-BE49-F238E27FC236}">
                <a16:creationId xmlns:a16="http://schemas.microsoft.com/office/drawing/2014/main" id="{CAD1F65B-DFC8-4443-BF57-9F67F577835F}"/>
              </a:ext>
            </a:extLst>
          </p:cNvPr>
          <p:cNvPicPr>
            <a:picLocks noChangeAspect="1"/>
          </p:cNvPicPr>
          <p:nvPr/>
        </p:nvPicPr>
        <p:blipFill>
          <a:blip r:embed="rId3"/>
          <a:stretch>
            <a:fillRect/>
          </a:stretch>
        </p:blipFill>
        <p:spPr>
          <a:xfrm>
            <a:off x="3602187" y="1388171"/>
            <a:ext cx="4701754" cy="3635174"/>
          </a:xfrm>
          <a:prstGeom prst="rect">
            <a:avLst/>
          </a:prstGeom>
        </p:spPr>
      </p:pic>
      <p:sp>
        <p:nvSpPr>
          <p:cNvPr id="9" name="TextBox 8">
            <a:extLst>
              <a:ext uri="{FF2B5EF4-FFF2-40B4-BE49-F238E27FC236}">
                <a16:creationId xmlns:a16="http://schemas.microsoft.com/office/drawing/2014/main" id="{57E08242-ECE9-46A2-941D-74A96CE0C85A}"/>
              </a:ext>
            </a:extLst>
          </p:cNvPr>
          <p:cNvSpPr txBox="1"/>
          <p:nvPr/>
        </p:nvSpPr>
        <p:spPr>
          <a:xfrm>
            <a:off x="204439" y="1508326"/>
            <a:ext cx="3397748" cy="369332"/>
          </a:xfrm>
          <a:prstGeom prst="rect">
            <a:avLst/>
          </a:prstGeom>
          <a:noFill/>
        </p:spPr>
        <p:txBody>
          <a:bodyPr wrap="square">
            <a:spAutoFit/>
          </a:bodyPr>
          <a:lstStyle/>
          <a:p>
            <a:pPr marL="285750" indent="-285750" rtl="0" fontAlgn="base">
              <a:spcBef>
                <a:spcPts val="0"/>
              </a:spcBef>
              <a:spcAft>
                <a:spcPts val="0"/>
              </a:spcAft>
              <a:buFont typeface="Wingdings" panose="05000000000000000000" pitchFamily="2" charset="2"/>
              <a:buChar char="q"/>
            </a:pPr>
            <a:r>
              <a:rPr lang="en-IN" sz="1800" b="1" i="0" u="none" strike="noStrike" dirty="0">
                <a:solidFill>
                  <a:srgbClr val="CC0000"/>
                </a:solidFill>
                <a:effectLst/>
                <a:latin typeface="Montserrat" panose="00000500000000000000" pitchFamily="2" charset="0"/>
              </a:rPr>
              <a:t>Insights:-</a:t>
            </a:r>
          </a:p>
        </p:txBody>
      </p:sp>
      <p:sp>
        <p:nvSpPr>
          <p:cNvPr id="11" name="TextBox 10">
            <a:extLst>
              <a:ext uri="{FF2B5EF4-FFF2-40B4-BE49-F238E27FC236}">
                <a16:creationId xmlns:a16="http://schemas.microsoft.com/office/drawing/2014/main" id="{E11FFFC2-B215-4AEB-B750-641530A64014}"/>
              </a:ext>
            </a:extLst>
          </p:cNvPr>
          <p:cNvSpPr txBox="1"/>
          <p:nvPr/>
        </p:nvSpPr>
        <p:spPr>
          <a:xfrm>
            <a:off x="139562" y="2117968"/>
            <a:ext cx="3397748" cy="2431435"/>
          </a:xfrm>
          <a:prstGeom prst="rect">
            <a:avLst/>
          </a:prstGeom>
          <a:noFill/>
        </p:spPr>
        <p:txBody>
          <a:bodyPr wrap="square">
            <a:spAutoFit/>
          </a:bodyPr>
          <a:lstStyle/>
          <a:p>
            <a:pPr marL="285750" indent="-285750" rtl="0" fontAlgn="base">
              <a:spcBef>
                <a:spcPts val="1200"/>
              </a:spcBef>
              <a:spcAft>
                <a:spcPts val="1200"/>
              </a:spcAft>
              <a:buFont typeface="Wingdings" panose="05000000000000000000" pitchFamily="2" charset="2"/>
              <a:buChar char="v"/>
            </a:pPr>
            <a:r>
              <a:rPr lang="en-US" b="1" dirty="0">
                <a:solidFill>
                  <a:srgbClr val="134F5C"/>
                </a:solidFill>
                <a:latin typeface="Montserrat" panose="00000500000000000000" pitchFamily="2" charset="0"/>
              </a:rPr>
              <a:t>We can see here that “California” State has highest number of readers of 19.691k.</a:t>
            </a:r>
          </a:p>
          <a:p>
            <a:pPr marL="285750" indent="-285750" rtl="0" fontAlgn="base">
              <a:spcBef>
                <a:spcPts val="1200"/>
              </a:spcBef>
              <a:spcAft>
                <a:spcPts val="1200"/>
              </a:spcAft>
              <a:buFont typeface="Wingdings" panose="05000000000000000000" pitchFamily="2" charset="2"/>
              <a:buChar char="v"/>
            </a:pPr>
            <a:r>
              <a:rPr lang="en-US" b="1" dirty="0">
                <a:solidFill>
                  <a:srgbClr val="134F5C"/>
                </a:solidFill>
                <a:latin typeface="Montserrat" panose="00000500000000000000" pitchFamily="2" charset="0"/>
              </a:rPr>
              <a:t>“Texas” is the second state with highest number of user of 8,308.</a:t>
            </a:r>
          </a:p>
          <a:p>
            <a:pPr marL="285750" indent="-285750" rtl="0" fontAlgn="base">
              <a:spcBef>
                <a:spcPts val="1200"/>
              </a:spcBef>
              <a:spcAft>
                <a:spcPts val="1200"/>
              </a:spcAft>
              <a:buFont typeface="Wingdings" panose="05000000000000000000" pitchFamily="2" charset="2"/>
              <a:buChar char="v"/>
            </a:pPr>
            <a:r>
              <a:rPr lang="en-US" b="1" dirty="0">
                <a:solidFill>
                  <a:srgbClr val="134F5C"/>
                </a:solidFill>
                <a:latin typeface="Montserrat" panose="00000500000000000000" pitchFamily="2" charset="0"/>
              </a:rPr>
              <a:t>“Oregon” state has least number of users.</a:t>
            </a:r>
          </a:p>
        </p:txBody>
      </p:sp>
    </p:spTree>
    <p:extLst>
      <p:ext uri="{BB962C8B-B14F-4D97-AF65-F5344CB8AC3E}">
        <p14:creationId xmlns:p14="http://schemas.microsoft.com/office/powerpoint/2010/main" val="11176116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shadeToTitle="1">
        <a:gradFill flip="none" rotWithShape="1">
          <a:gsLst>
            <a:gs pos="0">
              <a:srgbClr val="4ED1F0"/>
            </a:gs>
            <a:gs pos="74000">
              <a:schemeClr val="accent1">
                <a:lumMod val="45000"/>
                <a:lumOff val="55000"/>
              </a:schemeClr>
            </a:gs>
            <a:gs pos="83000">
              <a:schemeClr val="accent1">
                <a:lumMod val="45000"/>
                <a:lumOff val="55000"/>
              </a:schemeClr>
            </a:gs>
            <a:gs pos="100000">
              <a:schemeClr val="accent1">
                <a:lumMod val="30000"/>
                <a:lumOff val="70000"/>
              </a:schemeClr>
            </a:gs>
          </a:gsLst>
          <a:path path="shape">
            <a:fillToRect l="50000" t="50000" r="50000" b="50000"/>
          </a:path>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D36C49-946D-4276-8FDB-1BEDD327DBDB}"/>
              </a:ext>
            </a:extLst>
          </p:cNvPr>
          <p:cNvSpPr>
            <a:spLocks noGrp="1"/>
          </p:cNvSpPr>
          <p:nvPr>
            <p:ph type="title"/>
          </p:nvPr>
        </p:nvSpPr>
        <p:spPr/>
        <p:txBody>
          <a:bodyPr/>
          <a:lstStyle/>
          <a:p>
            <a:r>
              <a:rPr lang="en-US" dirty="0"/>
              <a:t>  </a:t>
            </a:r>
            <a:endParaRPr lang="en-IN" dirty="0"/>
          </a:p>
        </p:txBody>
      </p:sp>
      <p:pic>
        <p:nvPicPr>
          <p:cNvPr id="5" name="Content Placeholder 4">
            <a:extLst>
              <a:ext uri="{FF2B5EF4-FFF2-40B4-BE49-F238E27FC236}">
                <a16:creationId xmlns:a16="http://schemas.microsoft.com/office/drawing/2014/main" id="{22A56CD8-CC2B-44EB-88E7-ADDA1B0FF0F9}"/>
              </a:ext>
            </a:extLst>
          </p:cNvPr>
          <p:cNvPicPr>
            <a:picLocks noGrp="1" noChangeAspect="1"/>
          </p:cNvPicPr>
          <p:nvPr>
            <p:ph idx="1"/>
          </p:nvPr>
        </p:nvPicPr>
        <p:blipFill>
          <a:blip r:embed="rId2"/>
          <a:stretch>
            <a:fillRect/>
          </a:stretch>
        </p:blipFill>
        <p:spPr>
          <a:xfrm>
            <a:off x="1011044" y="193695"/>
            <a:ext cx="6979846" cy="1154469"/>
          </a:xfrm>
        </p:spPr>
      </p:pic>
      <p:pic>
        <p:nvPicPr>
          <p:cNvPr id="3074" name="Picture 2">
            <a:extLst>
              <a:ext uri="{FF2B5EF4-FFF2-40B4-BE49-F238E27FC236}">
                <a16:creationId xmlns:a16="http://schemas.microsoft.com/office/drawing/2014/main" id="{69595127-9B0F-4CB6-B577-F5EBBF624D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1044" y="1348164"/>
            <a:ext cx="6979846" cy="288186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554619F3-6EB2-440D-B5E0-FBD3831BAA51}"/>
              </a:ext>
            </a:extLst>
          </p:cNvPr>
          <p:cNvSpPr txBox="1"/>
          <p:nvPr/>
        </p:nvSpPr>
        <p:spPr>
          <a:xfrm>
            <a:off x="78059" y="4230029"/>
            <a:ext cx="4572000" cy="369332"/>
          </a:xfrm>
          <a:prstGeom prst="rect">
            <a:avLst/>
          </a:prstGeom>
          <a:noFill/>
        </p:spPr>
        <p:txBody>
          <a:bodyPr wrap="square">
            <a:spAutoFit/>
          </a:bodyPr>
          <a:lstStyle/>
          <a:p>
            <a:pPr marL="285750" indent="-285750" rtl="0" fontAlgn="base">
              <a:spcBef>
                <a:spcPts val="0"/>
              </a:spcBef>
              <a:spcAft>
                <a:spcPts val="0"/>
              </a:spcAft>
              <a:buFont typeface="Wingdings" panose="05000000000000000000" pitchFamily="2" charset="2"/>
              <a:buChar char="q"/>
            </a:pPr>
            <a:r>
              <a:rPr lang="en-IN" sz="1800" b="1" i="0" u="none" strike="noStrike" dirty="0">
                <a:solidFill>
                  <a:srgbClr val="CC0000"/>
                </a:solidFill>
                <a:effectLst/>
                <a:latin typeface="Montserrat" panose="00000500000000000000" pitchFamily="2" charset="0"/>
              </a:rPr>
              <a:t>Insights:-</a:t>
            </a:r>
          </a:p>
        </p:txBody>
      </p:sp>
      <p:sp>
        <p:nvSpPr>
          <p:cNvPr id="10" name="TextBox 9">
            <a:extLst>
              <a:ext uri="{FF2B5EF4-FFF2-40B4-BE49-F238E27FC236}">
                <a16:creationId xmlns:a16="http://schemas.microsoft.com/office/drawing/2014/main" id="{F5DE4C52-46BD-409A-A9F3-2F2B6C84D49E}"/>
              </a:ext>
            </a:extLst>
          </p:cNvPr>
          <p:cNvSpPr txBox="1"/>
          <p:nvPr/>
        </p:nvSpPr>
        <p:spPr>
          <a:xfrm>
            <a:off x="78058" y="4540848"/>
            <a:ext cx="7912831" cy="523220"/>
          </a:xfrm>
          <a:prstGeom prst="rect">
            <a:avLst/>
          </a:prstGeom>
          <a:noFill/>
        </p:spPr>
        <p:txBody>
          <a:bodyPr wrap="square">
            <a:spAutoFit/>
          </a:bodyPr>
          <a:lstStyle/>
          <a:p>
            <a:pPr marL="285750" indent="-285750" rtl="0" fontAlgn="base">
              <a:spcBef>
                <a:spcPts val="0"/>
              </a:spcBef>
              <a:spcAft>
                <a:spcPts val="0"/>
              </a:spcAft>
              <a:buFont typeface="Wingdings" panose="05000000000000000000" pitchFamily="2" charset="2"/>
              <a:buChar char="v"/>
            </a:pPr>
            <a:r>
              <a:rPr lang="en-US" sz="1400" b="1" i="0" u="none" strike="noStrike" dirty="0">
                <a:solidFill>
                  <a:srgbClr val="134F5C"/>
                </a:solidFill>
                <a:effectLst/>
                <a:latin typeface="Montserrat" panose="00000500000000000000" pitchFamily="2" charset="0"/>
              </a:rPr>
              <a:t>Here, we are able to observe, which age bin has contributed most to the Book-Ratings.</a:t>
            </a:r>
          </a:p>
        </p:txBody>
      </p:sp>
    </p:spTree>
    <p:extLst>
      <p:ext uri="{BB962C8B-B14F-4D97-AF65-F5344CB8AC3E}">
        <p14:creationId xmlns:p14="http://schemas.microsoft.com/office/powerpoint/2010/main" val="39287901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shadeToTitle="1">
        <a:gradFill flip="none" rotWithShape="1">
          <a:gsLst>
            <a:gs pos="0">
              <a:srgbClr val="4ED1F0"/>
            </a:gs>
            <a:gs pos="74000">
              <a:schemeClr val="accent1">
                <a:lumMod val="45000"/>
                <a:lumOff val="55000"/>
              </a:schemeClr>
            </a:gs>
            <a:gs pos="83000">
              <a:schemeClr val="accent1">
                <a:lumMod val="45000"/>
                <a:lumOff val="55000"/>
              </a:schemeClr>
            </a:gs>
            <a:gs pos="100000">
              <a:schemeClr val="accent1">
                <a:lumMod val="30000"/>
                <a:lumOff val="70000"/>
              </a:schemeClr>
            </a:gs>
          </a:gsLst>
          <a:path path="shape">
            <a:fillToRect l="50000" t="50000" r="50000" b="50000"/>
          </a:path>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784A79-18DF-46FE-A9EA-23420A9E9D85}"/>
              </a:ext>
            </a:extLst>
          </p:cNvPr>
          <p:cNvSpPr>
            <a:spLocks noGrp="1"/>
          </p:cNvSpPr>
          <p:nvPr>
            <p:ph type="title"/>
          </p:nvPr>
        </p:nvSpPr>
        <p:spPr/>
        <p:txBody>
          <a:bodyPr/>
          <a:lstStyle/>
          <a:p>
            <a:r>
              <a:rPr lang="en-US" dirty="0"/>
              <a:t>    </a:t>
            </a:r>
            <a:endParaRPr lang="en-IN" dirty="0"/>
          </a:p>
        </p:txBody>
      </p:sp>
      <p:pic>
        <p:nvPicPr>
          <p:cNvPr id="5" name="Content Placeholder 4">
            <a:extLst>
              <a:ext uri="{FF2B5EF4-FFF2-40B4-BE49-F238E27FC236}">
                <a16:creationId xmlns:a16="http://schemas.microsoft.com/office/drawing/2014/main" id="{414F0E09-E62C-44A2-B159-09B30201D7BC}"/>
              </a:ext>
            </a:extLst>
          </p:cNvPr>
          <p:cNvPicPr>
            <a:picLocks noGrp="1" noChangeAspect="1"/>
          </p:cNvPicPr>
          <p:nvPr>
            <p:ph idx="1"/>
          </p:nvPr>
        </p:nvPicPr>
        <p:blipFill>
          <a:blip r:embed="rId2"/>
          <a:stretch>
            <a:fillRect/>
          </a:stretch>
        </p:blipFill>
        <p:spPr>
          <a:xfrm>
            <a:off x="356839" y="273844"/>
            <a:ext cx="8020626" cy="1154469"/>
          </a:xfrm>
        </p:spPr>
      </p:pic>
      <p:pic>
        <p:nvPicPr>
          <p:cNvPr id="4098" name="Picture 2">
            <a:extLst>
              <a:ext uri="{FF2B5EF4-FFF2-40B4-BE49-F238E27FC236}">
                <a16:creationId xmlns:a16="http://schemas.microsoft.com/office/drawing/2014/main" id="{15F7D042-FFD4-499E-A88B-E0BBEEAEDE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96215" y="1428313"/>
            <a:ext cx="4281250" cy="315356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20D5EC7D-3961-413F-91EB-D425F6FECFDF}"/>
              </a:ext>
            </a:extLst>
          </p:cNvPr>
          <p:cNvSpPr txBox="1"/>
          <p:nvPr/>
        </p:nvSpPr>
        <p:spPr>
          <a:xfrm>
            <a:off x="145375" y="1556270"/>
            <a:ext cx="3386253" cy="369332"/>
          </a:xfrm>
          <a:prstGeom prst="rect">
            <a:avLst/>
          </a:prstGeom>
          <a:noFill/>
        </p:spPr>
        <p:txBody>
          <a:bodyPr wrap="square">
            <a:spAutoFit/>
          </a:bodyPr>
          <a:lstStyle/>
          <a:p>
            <a:pPr marL="285750" indent="-285750" rtl="0" fontAlgn="base">
              <a:spcBef>
                <a:spcPts val="0"/>
              </a:spcBef>
              <a:spcAft>
                <a:spcPts val="0"/>
              </a:spcAft>
              <a:buFont typeface="Wingdings" panose="05000000000000000000" pitchFamily="2" charset="2"/>
              <a:buChar char="q"/>
            </a:pPr>
            <a:r>
              <a:rPr lang="en-IN" sz="1800" b="1" i="0" u="none" strike="noStrike" dirty="0">
                <a:solidFill>
                  <a:srgbClr val="CC0000"/>
                </a:solidFill>
                <a:effectLst/>
                <a:latin typeface="Montserrat" panose="00000500000000000000" pitchFamily="2" charset="0"/>
              </a:rPr>
              <a:t>Insights:-</a:t>
            </a:r>
          </a:p>
        </p:txBody>
      </p:sp>
      <p:sp>
        <p:nvSpPr>
          <p:cNvPr id="10" name="TextBox 9">
            <a:extLst>
              <a:ext uri="{FF2B5EF4-FFF2-40B4-BE49-F238E27FC236}">
                <a16:creationId xmlns:a16="http://schemas.microsoft.com/office/drawing/2014/main" id="{51E9571F-4C12-44AE-846C-7234E5CA0EB6}"/>
              </a:ext>
            </a:extLst>
          </p:cNvPr>
          <p:cNvSpPr txBox="1"/>
          <p:nvPr/>
        </p:nvSpPr>
        <p:spPr>
          <a:xfrm>
            <a:off x="145375" y="2374153"/>
            <a:ext cx="3779854" cy="1261884"/>
          </a:xfrm>
          <a:prstGeom prst="rect">
            <a:avLst/>
          </a:prstGeom>
          <a:noFill/>
        </p:spPr>
        <p:txBody>
          <a:bodyPr wrap="square">
            <a:spAutoFit/>
          </a:bodyPr>
          <a:lstStyle/>
          <a:p>
            <a:pPr marL="285750" indent="-285750" rtl="0" fontAlgn="base">
              <a:spcBef>
                <a:spcPts val="1200"/>
              </a:spcBef>
              <a:spcAft>
                <a:spcPts val="1200"/>
              </a:spcAft>
              <a:buFont typeface="Wingdings" panose="05000000000000000000" pitchFamily="2" charset="2"/>
              <a:buChar char="v"/>
            </a:pPr>
            <a:r>
              <a:rPr lang="en-US" sz="1400" b="1" i="0" u="none" strike="noStrike" dirty="0">
                <a:solidFill>
                  <a:srgbClr val="134F5C"/>
                </a:solidFill>
                <a:effectLst/>
                <a:latin typeface="Montserrat" panose="00000500000000000000" pitchFamily="2" charset="0"/>
              </a:rPr>
              <a:t>Most customers are Adults (20-50yrs).</a:t>
            </a:r>
          </a:p>
          <a:p>
            <a:pPr marL="285750" indent="-285750" rtl="0" fontAlgn="base">
              <a:spcBef>
                <a:spcPts val="1200"/>
              </a:spcBef>
              <a:spcAft>
                <a:spcPts val="1200"/>
              </a:spcAft>
              <a:buFont typeface="Wingdings" panose="05000000000000000000" pitchFamily="2" charset="2"/>
              <a:buChar char="v"/>
            </a:pPr>
            <a:r>
              <a:rPr lang="en-US" sz="1400" b="1" i="0" u="none" strike="noStrike" dirty="0">
                <a:solidFill>
                  <a:srgbClr val="134F5C"/>
                </a:solidFill>
                <a:effectLst/>
                <a:latin typeface="Montserrat" panose="00000500000000000000" pitchFamily="2" charset="0"/>
              </a:rPr>
              <a:t>2nd most represented age group is for </a:t>
            </a:r>
            <a:r>
              <a:rPr lang="en-US" b="1" dirty="0">
                <a:solidFill>
                  <a:srgbClr val="134F5C"/>
                </a:solidFill>
                <a:latin typeface="Montserrat" panose="00000500000000000000" pitchFamily="2" charset="0"/>
              </a:rPr>
              <a:t>old</a:t>
            </a:r>
            <a:r>
              <a:rPr lang="en-US" sz="1400" b="1" i="0" u="none" strike="noStrike" dirty="0">
                <a:solidFill>
                  <a:srgbClr val="134F5C"/>
                </a:solidFill>
                <a:effectLst/>
                <a:latin typeface="Montserrat" panose="00000500000000000000" pitchFamily="2" charset="0"/>
              </a:rPr>
              <a:t> (&gt;50yrs).</a:t>
            </a:r>
          </a:p>
        </p:txBody>
      </p:sp>
    </p:spTree>
    <p:extLst>
      <p:ext uri="{BB962C8B-B14F-4D97-AF65-F5344CB8AC3E}">
        <p14:creationId xmlns:p14="http://schemas.microsoft.com/office/powerpoint/2010/main" val="25448599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shadeToTitle="1">
        <a:gradFill flip="none" rotWithShape="1">
          <a:gsLst>
            <a:gs pos="0">
              <a:srgbClr val="4ED1F0"/>
            </a:gs>
            <a:gs pos="74000">
              <a:schemeClr val="accent1">
                <a:lumMod val="45000"/>
                <a:lumOff val="55000"/>
              </a:schemeClr>
            </a:gs>
            <a:gs pos="83000">
              <a:schemeClr val="accent1">
                <a:lumMod val="45000"/>
                <a:lumOff val="55000"/>
              </a:schemeClr>
            </a:gs>
            <a:gs pos="100000">
              <a:schemeClr val="accent1">
                <a:lumMod val="30000"/>
                <a:lumOff val="70000"/>
              </a:schemeClr>
            </a:gs>
          </a:gsLst>
          <a:path path="shape">
            <a:fillToRect l="50000" t="50000" r="50000" b="50000"/>
          </a:path>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3380D3-6FAF-490C-BA1A-FCDD9CCC9E43}"/>
              </a:ext>
            </a:extLst>
          </p:cNvPr>
          <p:cNvSpPr>
            <a:spLocks noGrp="1"/>
          </p:cNvSpPr>
          <p:nvPr>
            <p:ph type="title"/>
          </p:nvPr>
        </p:nvSpPr>
        <p:spPr/>
        <p:txBody>
          <a:bodyPr/>
          <a:lstStyle/>
          <a:p>
            <a:r>
              <a:rPr lang="en-US" dirty="0"/>
              <a:t>  </a:t>
            </a:r>
            <a:endParaRPr lang="en-IN" dirty="0"/>
          </a:p>
        </p:txBody>
      </p:sp>
      <p:pic>
        <p:nvPicPr>
          <p:cNvPr id="5" name="Content Placeholder 4">
            <a:extLst>
              <a:ext uri="{FF2B5EF4-FFF2-40B4-BE49-F238E27FC236}">
                <a16:creationId xmlns:a16="http://schemas.microsoft.com/office/drawing/2014/main" id="{67F5CD10-4F44-4A13-8517-33743A7CA966}"/>
              </a:ext>
            </a:extLst>
          </p:cNvPr>
          <p:cNvPicPr>
            <a:picLocks noGrp="1" noChangeAspect="1"/>
          </p:cNvPicPr>
          <p:nvPr>
            <p:ph idx="1"/>
          </p:nvPr>
        </p:nvPicPr>
        <p:blipFill>
          <a:blip r:embed="rId2"/>
          <a:stretch>
            <a:fillRect/>
          </a:stretch>
        </p:blipFill>
        <p:spPr>
          <a:xfrm>
            <a:off x="200722" y="273844"/>
            <a:ext cx="8206020" cy="1028735"/>
          </a:xfrm>
        </p:spPr>
      </p:pic>
      <p:pic>
        <p:nvPicPr>
          <p:cNvPr id="7" name="Picture 6">
            <a:extLst>
              <a:ext uri="{FF2B5EF4-FFF2-40B4-BE49-F238E27FC236}">
                <a16:creationId xmlns:a16="http://schemas.microsoft.com/office/drawing/2014/main" id="{B5D6C094-D96C-404E-9AC5-C20BEBA4BDFA}"/>
              </a:ext>
            </a:extLst>
          </p:cNvPr>
          <p:cNvPicPr>
            <a:picLocks noChangeAspect="1"/>
          </p:cNvPicPr>
          <p:nvPr/>
        </p:nvPicPr>
        <p:blipFill>
          <a:blip r:embed="rId3"/>
          <a:stretch>
            <a:fillRect/>
          </a:stretch>
        </p:blipFill>
        <p:spPr>
          <a:xfrm>
            <a:off x="4056224" y="1302579"/>
            <a:ext cx="4350518" cy="3650844"/>
          </a:xfrm>
          <a:prstGeom prst="rect">
            <a:avLst/>
          </a:prstGeom>
        </p:spPr>
      </p:pic>
      <p:sp>
        <p:nvSpPr>
          <p:cNvPr id="9" name="TextBox 8">
            <a:extLst>
              <a:ext uri="{FF2B5EF4-FFF2-40B4-BE49-F238E27FC236}">
                <a16:creationId xmlns:a16="http://schemas.microsoft.com/office/drawing/2014/main" id="{8A8E50D8-9808-4964-9D42-636836CA6419}"/>
              </a:ext>
            </a:extLst>
          </p:cNvPr>
          <p:cNvSpPr txBox="1"/>
          <p:nvPr/>
        </p:nvSpPr>
        <p:spPr>
          <a:xfrm>
            <a:off x="56570" y="1478390"/>
            <a:ext cx="4572000" cy="369332"/>
          </a:xfrm>
          <a:prstGeom prst="rect">
            <a:avLst/>
          </a:prstGeom>
          <a:noFill/>
        </p:spPr>
        <p:txBody>
          <a:bodyPr wrap="square">
            <a:spAutoFit/>
          </a:bodyPr>
          <a:lstStyle/>
          <a:p>
            <a:pPr marL="285750" indent="-285750" rtl="0" fontAlgn="base">
              <a:spcBef>
                <a:spcPts val="0"/>
              </a:spcBef>
              <a:spcAft>
                <a:spcPts val="0"/>
              </a:spcAft>
              <a:buFont typeface="Wingdings" panose="05000000000000000000" pitchFamily="2" charset="2"/>
              <a:buChar char="q"/>
            </a:pPr>
            <a:r>
              <a:rPr lang="en-IN" sz="1800" b="1" i="0" u="none" strike="noStrike" dirty="0">
                <a:solidFill>
                  <a:srgbClr val="CC0000"/>
                </a:solidFill>
                <a:effectLst/>
                <a:latin typeface="Montserrat" panose="00000500000000000000" pitchFamily="2" charset="0"/>
              </a:rPr>
              <a:t>Insights:-</a:t>
            </a:r>
          </a:p>
        </p:txBody>
      </p:sp>
      <p:sp>
        <p:nvSpPr>
          <p:cNvPr id="11" name="TextBox 10">
            <a:extLst>
              <a:ext uri="{FF2B5EF4-FFF2-40B4-BE49-F238E27FC236}">
                <a16:creationId xmlns:a16="http://schemas.microsoft.com/office/drawing/2014/main" id="{0587C9A3-1BE9-455F-8B9F-E5498F880734}"/>
              </a:ext>
            </a:extLst>
          </p:cNvPr>
          <p:cNvSpPr txBox="1"/>
          <p:nvPr/>
        </p:nvSpPr>
        <p:spPr>
          <a:xfrm>
            <a:off x="56570" y="2138688"/>
            <a:ext cx="3999654" cy="1692771"/>
          </a:xfrm>
          <a:prstGeom prst="rect">
            <a:avLst/>
          </a:prstGeom>
          <a:noFill/>
        </p:spPr>
        <p:txBody>
          <a:bodyPr wrap="square">
            <a:spAutoFit/>
          </a:bodyPr>
          <a:lstStyle/>
          <a:p>
            <a:pPr marL="285750" indent="-285750" rtl="0" fontAlgn="base">
              <a:spcBef>
                <a:spcPts val="1200"/>
              </a:spcBef>
              <a:spcAft>
                <a:spcPts val="1200"/>
              </a:spcAft>
              <a:buFont typeface="Wingdings" panose="05000000000000000000" pitchFamily="2" charset="2"/>
              <a:buChar char="v"/>
            </a:pPr>
            <a:r>
              <a:rPr lang="en-US" b="1" dirty="0">
                <a:solidFill>
                  <a:srgbClr val="134F5C"/>
                </a:solidFill>
                <a:latin typeface="Montserrat" panose="00000500000000000000" pitchFamily="2" charset="0"/>
              </a:rPr>
              <a:t>We can see that “Agatha Christie” is the best author who has written 632 books.</a:t>
            </a:r>
          </a:p>
          <a:p>
            <a:pPr marL="285750" indent="-285750" rtl="0" fontAlgn="base">
              <a:spcBef>
                <a:spcPts val="1200"/>
              </a:spcBef>
              <a:spcAft>
                <a:spcPts val="1200"/>
              </a:spcAft>
              <a:buFont typeface="Wingdings" panose="05000000000000000000" pitchFamily="2" charset="2"/>
              <a:buChar char="v"/>
            </a:pPr>
            <a:r>
              <a:rPr lang="en-US" sz="1400" b="1" i="0" u="none" strike="noStrike" dirty="0">
                <a:solidFill>
                  <a:srgbClr val="134F5C"/>
                </a:solidFill>
                <a:effectLst/>
                <a:latin typeface="Montserrat" panose="00000500000000000000" pitchFamily="2" charset="0"/>
              </a:rPr>
              <a:t>“William Shakespeare” is the second best author who has written 567 books.</a:t>
            </a:r>
          </a:p>
        </p:txBody>
      </p:sp>
    </p:spTree>
    <p:extLst>
      <p:ext uri="{BB962C8B-B14F-4D97-AF65-F5344CB8AC3E}">
        <p14:creationId xmlns:p14="http://schemas.microsoft.com/office/powerpoint/2010/main" val="42106558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shadeToTitle="1">
        <a:gradFill flip="none" rotWithShape="1">
          <a:gsLst>
            <a:gs pos="0">
              <a:srgbClr val="4ED1F0"/>
            </a:gs>
            <a:gs pos="74000">
              <a:schemeClr val="accent1">
                <a:lumMod val="45000"/>
                <a:lumOff val="55000"/>
              </a:schemeClr>
            </a:gs>
            <a:gs pos="83000">
              <a:schemeClr val="accent1">
                <a:lumMod val="45000"/>
                <a:lumOff val="55000"/>
              </a:schemeClr>
            </a:gs>
            <a:gs pos="100000">
              <a:schemeClr val="accent1">
                <a:lumMod val="30000"/>
                <a:lumOff val="70000"/>
              </a:schemeClr>
            </a:gs>
          </a:gsLst>
          <a:path path="shape">
            <a:fillToRect l="50000" t="50000" r="50000" b="50000"/>
          </a:path>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E545A7-9335-4097-9B41-D6CBFDB719CF}"/>
              </a:ext>
            </a:extLst>
          </p:cNvPr>
          <p:cNvSpPr>
            <a:spLocks noGrp="1"/>
          </p:cNvSpPr>
          <p:nvPr>
            <p:ph type="title"/>
          </p:nvPr>
        </p:nvSpPr>
        <p:spPr/>
        <p:txBody>
          <a:bodyPr/>
          <a:lstStyle/>
          <a:p>
            <a:r>
              <a:rPr lang="en-US" dirty="0"/>
              <a:t>    </a:t>
            </a:r>
            <a:endParaRPr lang="en-IN" dirty="0"/>
          </a:p>
        </p:txBody>
      </p:sp>
      <p:pic>
        <p:nvPicPr>
          <p:cNvPr id="5" name="Content Placeholder 4">
            <a:extLst>
              <a:ext uri="{FF2B5EF4-FFF2-40B4-BE49-F238E27FC236}">
                <a16:creationId xmlns:a16="http://schemas.microsoft.com/office/drawing/2014/main" id="{074B0369-BEDD-4B34-8874-4D9C269D04E8}"/>
              </a:ext>
            </a:extLst>
          </p:cNvPr>
          <p:cNvPicPr>
            <a:picLocks noGrp="1" noChangeAspect="1"/>
          </p:cNvPicPr>
          <p:nvPr>
            <p:ph idx="1"/>
          </p:nvPr>
        </p:nvPicPr>
        <p:blipFill>
          <a:blip r:embed="rId2"/>
          <a:stretch>
            <a:fillRect/>
          </a:stretch>
        </p:blipFill>
        <p:spPr>
          <a:xfrm>
            <a:off x="394011" y="239281"/>
            <a:ext cx="8121340" cy="1028735"/>
          </a:xfrm>
        </p:spPr>
      </p:pic>
      <p:pic>
        <p:nvPicPr>
          <p:cNvPr id="7" name="Picture 6">
            <a:extLst>
              <a:ext uri="{FF2B5EF4-FFF2-40B4-BE49-F238E27FC236}">
                <a16:creationId xmlns:a16="http://schemas.microsoft.com/office/drawing/2014/main" id="{28F93B92-53BD-4244-9DD4-5FC1796A838D}"/>
              </a:ext>
            </a:extLst>
          </p:cNvPr>
          <p:cNvPicPr>
            <a:picLocks noChangeAspect="1"/>
          </p:cNvPicPr>
          <p:nvPr/>
        </p:nvPicPr>
        <p:blipFill>
          <a:blip r:embed="rId3"/>
          <a:stretch>
            <a:fillRect/>
          </a:stretch>
        </p:blipFill>
        <p:spPr>
          <a:xfrm>
            <a:off x="4296936" y="1268016"/>
            <a:ext cx="4218413" cy="3601640"/>
          </a:xfrm>
          <a:prstGeom prst="rect">
            <a:avLst/>
          </a:prstGeom>
        </p:spPr>
      </p:pic>
      <p:sp>
        <p:nvSpPr>
          <p:cNvPr id="9" name="TextBox 8">
            <a:extLst>
              <a:ext uri="{FF2B5EF4-FFF2-40B4-BE49-F238E27FC236}">
                <a16:creationId xmlns:a16="http://schemas.microsoft.com/office/drawing/2014/main" id="{2741E2CA-0945-4A1D-B2F8-B36605048E56}"/>
              </a:ext>
            </a:extLst>
          </p:cNvPr>
          <p:cNvSpPr txBox="1"/>
          <p:nvPr/>
        </p:nvSpPr>
        <p:spPr>
          <a:xfrm>
            <a:off x="249044" y="1377545"/>
            <a:ext cx="4572000" cy="369332"/>
          </a:xfrm>
          <a:prstGeom prst="rect">
            <a:avLst/>
          </a:prstGeom>
          <a:noFill/>
        </p:spPr>
        <p:txBody>
          <a:bodyPr wrap="square">
            <a:spAutoFit/>
          </a:bodyPr>
          <a:lstStyle/>
          <a:p>
            <a:pPr marL="285750" indent="-285750" rtl="0" fontAlgn="base">
              <a:spcBef>
                <a:spcPts val="0"/>
              </a:spcBef>
              <a:spcAft>
                <a:spcPts val="0"/>
              </a:spcAft>
              <a:buFont typeface="Wingdings" panose="05000000000000000000" pitchFamily="2" charset="2"/>
              <a:buChar char="q"/>
            </a:pPr>
            <a:r>
              <a:rPr lang="en-IN" sz="1800" b="1" i="0" u="none" strike="noStrike" dirty="0">
                <a:solidFill>
                  <a:srgbClr val="CC0000"/>
                </a:solidFill>
                <a:effectLst/>
                <a:latin typeface="Montserrat" panose="00000500000000000000" pitchFamily="2" charset="0"/>
              </a:rPr>
              <a:t>Insights:-</a:t>
            </a:r>
          </a:p>
        </p:txBody>
      </p:sp>
      <p:sp>
        <p:nvSpPr>
          <p:cNvPr id="11" name="TextBox 10">
            <a:extLst>
              <a:ext uri="{FF2B5EF4-FFF2-40B4-BE49-F238E27FC236}">
                <a16:creationId xmlns:a16="http://schemas.microsoft.com/office/drawing/2014/main" id="{7BEC05AA-761D-4A81-A61C-E746C145A1CD}"/>
              </a:ext>
            </a:extLst>
          </p:cNvPr>
          <p:cNvSpPr txBox="1"/>
          <p:nvPr/>
        </p:nvSpPr>
        <p:spPr>
          <a:xfrm>
            <a:off x="249044" y="2110107"/>
            <a:ext cx="4088780" cy="1692771"/>
          </a:xfrm>
          <a:prstGeom prst="rect">
            <a:avLst/>
          </a:prstGeom>
          <a:noFill/>
        </p:spPr>
        <p:txBody>
          <a:bodyPr wrap="square">
            <a:spAutoFit/>
          </a:bodyPr>
          <a:lstStyle/>
          <a:p>
            <a:pPr marL="285750" indent="-285750" rtl="0" fontAlgn="base">
              <a:spcBef>
                <a:spcPts val="1200"/>
              </a:spcBef>
              <a:spcAft>
                <a:spcPts val="1200"/>
              </a:spcAft>
              <a:buFont typeface="Wingdings" panose="05000000000000000000" pitchFamily="2" charset="2"/>
              <a:buChar char="v"/>
            </a:pPr>
            <a:r>
              <a:rPr lang="en-US" b="1" dirty="0">
                <a:solidFill>
                  <a:srgbClr val="134F5C"/>
                </a:solidFill>
                <a:latin typeface="Montserrat" panose="00000500000000000000" pitchFamily="2" charset="0"/>
              </a:rPr>
              <a:t>We can see that “Harlequin” is the best publisher which has published 7,535 books.</a:t>
            </a:r>
          </a:p>
          <a:p>
            <a:pPr marL="285750" indent="-285750" rtl="0" fontAlgn="base">
              <a:spcBef>
                <a:spcPts val="1200"/>
              </a:spcBef>
              <a:spcAft>
                <a:spcPts val="1200"/>
              </a:spcAft>
              <a:buFont typeface="Wingdings" panose="05000000000000000000" pitchFamily="2" charset="2"/>
              <a:buChar char="v"/>
            </a:pPr>
            <a:r>
              <a:rPr lang="en-US" sz="1400" b="1" i="0" u="none" strike="noStrike" dirty="0">
                <a:solidFill>
                  <a:srgbClr val="134F5C"/>
                </a:solidFill>
                <a:effectLst/>
                <a:latin typeface="Montserrat" panose="00000500000000000000" pitchFamily="2" charset="0"/>
              </a:rPr>
              <a:t>“Silhouette” is the second best publisher which has published 4,220 books.</a:t>
            </a:r>
          </a:p>
        </p:txBody>
      </p:sp>
    </p:spTree>
    <p:extLst>
      <p:ext uri="{BB962C8B-B14F-4D97-AF65-F5344CB8AC3E}">
        <p14:creationId xmlns:p14="http://schemas.microsoft.com/office/powerpoint/2010/main" val="35702844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shadeToTitle="1">
        <a:gradFill flip="none" rotWithShape="1">
          <a:gsLst>
            <a:gs pos="0">
              <a:srgbClr val="4ED1F0"/>
            </a:gs>
            <a:gs pos="74000">
              <a:schemeClr val="accent1">
                <a:lumMod val="45000"/>
                <a:lumOff val="55000"/>
              </a:schemeClr>
            </a:gs>
            <a:gs pos="83000">
              <a:schemeClr val="accent1">
                <a:lumMod val="45000"/>
                <a:lumOff val="55000"/>
              </a:schemeClr>
            </a:gs>
            <a:gs pos="100000">
              <a:schemeClr val="accent1">
                <a:lumMod val="30000"/>
                <a:lumOff val="70000"/>
              </a:schemeClr>
            </a:gs>
          </a:gsLst>
          <a:path path="shape">
            <a:fillToRect l="50000" t="50000" r="50000" b="50000"/>
          </a:path>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5273D5-3F2B-456A-B56E-7E8A5E487D7B}"/>
              </a:ext>
            </a:extLst>
          </p:cNvPr>
          <p:cNvSpPr>
            <a:spLocks noGrp="1"/>
          </p:cNvSpPr>
          <p:nvPr>
            <p:ph type="title"/>
          </p:nvPr>
        </p:nvSpPr>
        <p:spPr/>
        <p:txBody>
          <a:bodyPr/>
          <a:lstStyle/>
          <a:p>
            <a:r>
              <a:rPr lang="en-US" dirty="0"/>
              <a:t>    </a:t>
            </a:r>
            <a:endParaRPr lang="en-IN" dirty="0"/>
          </a:p>
        </p:txBody>
      </p:sp>
      <p:pic>
        <p:nvPicPr>
          <p:cNvPr id="5" name="Content Placeholder 4">
            <a:extLst>
              <a:ext uri="{FF2B5EF4-FFF2-40B4-BE49-F238E27FC236}">
                <a16:creationId xmlns:a16="http://schemas.microsoft.com/office/drawing/2014/main" id="{5E135854-9526-468E-88F7-FC282659C9BB}"/>
              </a:ext>
            </a:extLst>
          </p:cNvPr>
          <p:cNvPicPr>
            <a:picLocks noGrp="1" noChangeAspect="1"/>
          </p:cNvPicPr>
          <p:nvPr>
            <p:ph idx="1"/>
          </p:nvPr>
        </p:nvPicPr>
        <p:blipFill>
          <a:blip r:embed="rId2"/>
          <a:stretch>
            <a:fillRect/>
          </a:stretch>
        </p:blipFill>
        <p:spPr>
          <a:xfrm>
            <a:off x="717895" y="153689"/>
            <a:ext cx="7886700" cy="1234482"/>
          </a:xfrm>
        </p:spPr>
      </p:pic>
      <p:pic>
        <p:nvPicPr>
          <p:cNvPr id="7" name="Picture 6">
            <a:extLst>
              <a:ext uri="{FF2B5EF4-FFF2-40B4-BE49-F238E27FC236}">
                <a16:creationId xmlns:a16="http://schemas.microsoft.com/office/drawing/2014/main" id="{31257FE8-EC0E-40CA-9046-68ACC8C6BC8D}"/>
              </a:ext>
            </a:extLst>
          </p:cNvPr>
          <p:cNvPicPr>
            <a:picLocks noChangeAspect="1"/>
          </p:cNvPicPr>
          <p:nvPr/>
        </p:nvPicPr>
        <p:blipFill>
          <a:blip r:embed="rId3"/>
          <a:stretch>
            <a:fillRect/>
          </a:stretch>
        </p:blipFill>
        <p:spPr>
          <a:xfrm>
            <a:off x="717895" y="1388171"/>
            <a:ext cx="7886700" cy="2626268"/>
          </a:xfrm>
          <a:prstGeom prst="rect">
            <a:avLst/>
          </a:prstGeom>
        </p:spPr>
      </p:pic>
      <p:sp>
        <p:nvSpPr>
          <p:cNvPr id="9" name="TextBox 8">
            <a:extLst>
              <a:ext uri="{FF2B5EF4-FFF2-40B4-BE49-F238E27FC236}">
                <a16:creationId xmlns:a16="http://schemas.microsoft.com/office/drawing/2014/main" id="{A2C2040B-91E1-425B-82DF-CBB6A12ACF14}"/>
              </a:ext>
            </a:extLst>
          </p:cNvPr>
          <p:cNvSpPr txBox="1"/>
          <p:nvPr/>
        </p:nvSpPr>
        <p:spPr>
          <a:xfrm>
            <a:off x="89245" y="4014439"/>
            <a:ext cx="1754423" cy="369332"/>
          </a:xfrm>
          <a:prstGeom prst="rect">
            <a:avLst/>
          </a:prstGeom>
          <a:noFill/>
        </p:spPr>
        <p:txBody>
          <a:bodyPr wrap="square">
            <a:spAutoFit/>
          </a:bodyPr>
          <a:lstStyle/>
          <a:p>
            <a:pPr marL="285750" indent="-285750" rtl="0" fontAlgn="base">
              <a:spcBef>
                <a:spcPts val="0"/>
              </a:spcBef>
              <a:spcAft>
                <a:spcPts val="0"/>
              </a:spcAft>
              <a:buFont typeface="Wingdings" panose="05000000000000000000" pitchFamily="2" charset="2"/>
              <a:buChar char="q"/>
            </a:pPr>
            <a:r>
              <a:rPr lang="en-IN" sz="1800" b="1" i="0" u="none" strike="noStrike" dirty="0">
                <a:solidFill>
                  <a:srgbClr val="CC0000"/>
                </a:solidFill>
                <a:effectLst/>
                <a:latin typeface="Montserrat" panose="00000500000000000000" pitchFamily="2" charset="0"/>
              </a:rPr>
              <a:t>Insights:-</a:t>
            </a:r>
          </a:p>
        </p:txBody>
      </p:sp>
      <p:sp>
        <p:nvSpPr>
          <p:cNvPr id="11" name="TextBox 10">
            <a:extLst>
              <a:ext uri="{FF2B5EF4-FFF2-40B4-BE49-F238E27FC236}">
                <a16:creationId xmlns:a16="http://schemas.microsoft.com/office/drawing/2014/main" id="{274D04AC-B43C-4A88-9485-FD55DD11ACB8}"/>
              </a:ext>
            </a:extLst>
          </p:cNvPr>
          <p:cNvSpPr txBox="1"/>
          <p:nvPr/>
        </p:nvSpPr>
        <p:spPr>
          <a:xfrm>
            <a:off x="89244" y="4446580"/>
            <a:ext cx="8515351" cy="307777"/>
          </a:xfrm>
          <a:prstGeom prst="rect">
            <a:avLst/>
          </a:prstGeom>
          <a:noFill/>
        </p:spPr>
        <p:txBody>
          <a:bodyPr wrap="square">
            <a:spAutoFit/>
          </a:bodyPr>
          <a:lstStyle/>
          <a:p>
            <a:pPr marL="285750" indent="-285750" rtl="0" fontAlgn="base">
              <a:spcBef>
                <a:spcPts val="1200"/>
              </a:spcBef>
              <a:spcAft>
                <a:spcPts val="1200"/>
              </a:spcAft>
              <a:buFont typeface="Wingdings" panose="05000000000000000000" pitchFamily="2" charset="2"/>
              <a:buChar char="v"/>
            </a:pPr>
            <a:r>
              <a:rPr lang="en-US" b="1" dirty="0">
                <a:solidFill>
                  <a:srgbClr val="134F5C"/>
                </a:solidFill>
                <a:latin typeface="Montserrat" panose="00000500000000000000" pitchFamily="2" charset="0"/>
              </a:rPr>
              <a:t>We can see that most of the user has given rating as 0 which is approximately 62.8%.</a:t>
            </a:r>
            <a:endParaRPr lang="en-US" sz="1400" b="1" i="0" u="none" strike="noStrike" dirty="0">
              <a:solidFill>
                <a:srgbClr val="134F5C"/>
              </a:solidFill>
              <a:effectLst/>
              <a:latin typeface="Montserrat" panose="00000500000000000000" pitchFamily="2" charset="0"/>
            </a:endParaRPr>
          </a:p>
        </p:txBody>
      </p:sp>
    </p:spTree>
    <p:extLst>
      <p:ext uri="{BB962C8B-B14F-4D97-AF65-F5344CB8AC3E}">
        <p14:creationId xmlns:p14="http://schemas.microsoft.com/office/powerpoint/2010/main" val="34279337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shadeToTitle="1">
        <a:gradFill flip="none" rotWithShape="1">
          <a:gsLst>
            <a:gs pos="0">
              <a:schemeClr val="accent4">
                <a:lumMod val="40000"/>
                <a:lumOff val="60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path path="shape">
            <a:fillToRect l="50000" t="50000" r="50000" b="50000"/>
          </a:path>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2ABEB9-1183-4B1B-9FCE-3347BBADEDAB}"/>
              </a:ext>
            </a:extLst>
          </p:cNvPr>
          <p:cNvSpPr>
            <a:spLocks noGrp="1"/>
          </p:cNvSpPr>
          <p:nvPr>
            <p:ph type="title"/>
          </p:nvPr>
        </p:nvSpPr>
        <p:spPr/>
        <p:txBody>
          <a:bodyPr/>
          <a:lstStyle/>
          <a:p>
            <a:r>
              <a:rPr lang="en-US" dirty="0"/>
              <a:t> </a:t>
            </a:r>
            <a:endParaRPr lang="en-IN" dirty="0"/>
          </a:p>
        </p:txBody>
      </p:sp>
      <p:pic>
        <p:nvPicPr>
          <p:cNvPr id="5122" name="Picture 2" descr="GitHub - solegalli/feature-engineering-for-machine-learning: Code  repository for the online course Feature Engineering for Machine Learning">
            <a:extLst>
              <a:ext uri="{FF2B5EF4-FFF2-40B4-BE49-F238E27FC236}">
                <a16:creationId xmlns:a16="http://schemas.microsoft.com/office/drawing/2014/main" id="{A19A6728-C057-41C2-AA36-C4418C1C00DC}"/>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234068" y="1595403"/>
            <a:ext cx="6713034" cy="3444050"/>
          </a:xfrm>
          <a:prstGeom prst="rect">
            <a:avLst/>
          </a:prstGeom>
          <a:noFill/>
          <a:effectLst>
            <a:glow rad="228600">
              <a:schemeClr val="accent2">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D4AA5011-C2A2-4320-81FC-AEE9B66FF085}"/>
              </a:ext>
            </a:extLst>
          </p:cNvPr>
          <p:cNvPicPr>
            <a:picLocks noChangeAspect="1"/>
          </p:cNvPicPr>
          <p:nvPr/>
        </p:nvPicPr>
        <p:blipFill>
          <a:blip r:embed="rId3"/>
          <a:stretch>
            <a:fillRect/>
          </a:stretch>
        </p:blipFill>
        <p:spPr>
          <a:xfrm>
            <a:off x="1234068" y="104047"/>
            <a:ext cx="6713034" cy="1491356"/>
          </a:xfrm>
          <a:prstGeom prst="rect">
            <a:avLst/>
          </a:prstGeom>
          <a:effectLst>
            <a:glow rad="228600">
              <a:schemeClr val="accent2">
                <a:satMod val="175000"/>
                <a:alpha val="40000"/>
              </a:schemeClr>
            </a:glow>
          </a:effectLst>
        </p:spPr>
      </p:pic>
    </p:spTree>
    <p:extLst>
      <p:ext uri="{BB962C8B-B14F-4D97-AF65-F5344CB8AC3E}">
        <p14:creationId xmlns:p14="http://schemas.microsoft.com/office/powerpoint/2010/main" val="12226346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shadeToTitle="1">
        <a:gradFill flip="none" rotWithShape="1">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path path="shape">
            <a:fillToRect l="50000" t="50000" r="50000" b="50000"/>
          </a:path>
          <a:tileRect/>
        </a:gradFill>
        <a:effectLst/>
      </p:bgPr>
    </p:bg>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628650" y="273844"/>
            <a:ext cx="3058832" cy="994172"/>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5200"/>
              <a:buNone/>
            </a:pPr>
            <a:r>
              <a:rPr lang="en-IN" sz="3600" b="1" dirty="0">
                <a:latin typeface="Montserrat"/>
                <a:ea typeface="Montserrat"/>
                <a:cs typeface="Montserrat"/>
                <a:sym typeface="Montserrat"/>
              </a:rPr>
              <a:t>Content  </a:t>
            </a:r>
            <a:endParaRPr sz="3600" b="1" dirty="0">
              <a:latin typeface="Montserrat"/>
              <a:ea typeface="Montserrat"/>
              <a:cs typeface="Montserrat"/>
              <a:sym typeface="Montserrat"/>
            </a:endParaRPr>
          </a:p>
          <a:p>
            <a:pPr marL="0" lvl="0" indent="0" algn="ctr" rtl="0">
              <a:spcBef>
                <a:spcPts val="0"/>
              </a:spcBef>
              <a:spcAft>
                <a:spcPts val="0"/>
              </a:spcAft>
              <a:buSzPts val="5200"/>
              <a:buNone/>
            </a:pPr>
            <a:endParaRPr sz="1600" b="1" dirty="0">
              <a:solidFill>
                <a:schemeClr val="lt1"/>
              </a:solidFill>
              <a:latin typeface="Montserrat"/>
              <a:ea typeface="Montserrat"/>
              <a:cs typeface="Montserrat"/>
              <a:sym typeface="Montserrat"/>
            </a:endParaRPr>
          </a:p>
        </p:txBody>
      </p:sp>
      <p:pic>
        <p:nvPicPr>
          <p:cNvPr id="3" name="Content Placeholder 2">
            <a:extLst>
              <a:ext uri="{FF2B5EF4-FFF2-40B4-BE49-F238E27FC236}">
                <a16:creationId xmlns:a16="http://schemas.microsoft.com/office/drawing/2014/main" id="{5D67ADB0-02B7-4B02-8AAA-EB5C2DEA9A6B}"/>
              </a:ext>
            </a:extLst>
          </p:cNvPr>
          <p:cNvPicPr>
            <a:picLocks noGrp="1" noChangeAspect="1"/>
          </p:cNvPicPr>
          <p:nvPr>
            <p:ph idx="1"/>
          </p:nvPr>
        </p:nvPicPr>
        <p:blipFill>
          <a:blip r:embed="rId3"/>
          <a:stretch>
            <a:fillRect/>
          </a:stretch>
        </p:blipFill>
        <p:spPr>
          <a:xfrm>
            <a:off x="628650" y="932329"/>
            <a:ext cx="7804149" cy="4075953"/>
          </a:xfr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shadeToTitle="1">
        <a:gradFill flip="none" rotWithShape="1">
          <a:gsLst>
            <a:gs pos="0">
              <a:schemeClr val="accent4">
                <a:lumMod val="5000"/>
                <a:lumOff val="95000"/>
              </a:schemeClr>
            </a:gs>
            <a:gs pos="74000">
              <a:schemeClr val="accent4">
                <a:lumMod val="45000"/>
                <a:lumOff val="55000"/>
              </a:schemeClr>
            </a:gs>
            <a:gs pos="83000">
              <a:schemeClr val="accent4">
                <a:lumMod val="45000"/>
                <a:lumOff val="55000"/>
              </a:schemeClr>
            </a:gs>
            <a:gs pos="100000">
              <a:schemeClr val="accent4">
                <a:lumMod val="30000"/>
                <a:lumOff val="70000"/>
              </a:schemeClr>
            </a:gs>
          </a:gsLst>
          <a:path path="shape">
            <a:fillToRect l="50000" t="50000" r="50000" b="50000"/>
          </a:path>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65FF97-E6C8-47E7-B2A3-D0D7516E1160}"/>
              </a:ext>
            </a:extLst>
          </p:cNvPr>
          <p:cNvSpPr>
            <a:spLocks noGrp="1"/>
          </p:cNvSpPr>
          <p:nvPr>
            <p:ph type="title"/>
          </p:nvPr>
        </p:nvSpPr>
        <p:spPr/>
        <p:txBody>
          <a:bodyPr/>
          <a:lstStyle/>
          <a:p>
            <a:r>
              <a:rPr lang="en-US" dirty="0"/>
              <a:t>             </a:t>
            </a:r>
            <a:endParaRPr lang="en-IN" dirty="0"/>
          </a:p>
        </p:txBody>
      </p:sp>
      <p:pic>
        <p:nvPicPr>
          <p:cNvPr id="5" name="Content Placeholder 4">
            <a:extLst>
              <a:ext uri="{FF2B5EF4-FFF2-40B4-BE49-F238E27FC236}">
                <a16:creationId xmlns:a16="http://schemas.microsoft.com/office/drawing/2014/main" id="{159C0F6C-FDFE-4D41-B306-8691EDA431C5}"/>
              </a:ext>
            </a:extLst>
          </p:cNvPr>
          <p:cNvPicPr>
            <a:picLocks noGrp="1" noChangeAspect="1"/>
          </p:cNvPicPr>
          <p:nvPr>
            <p:ph idx="1"/>
          </p:nvPr>
        </p:nvPicPr>
        <p:blipFill>
          <a:blip r:embed="rId2"/>
          <a:stretch>
            <a:fillRect/>
          </a:stretch>
        </p:blipFill>
        <p:spPr>
          <a:xfrm>
            <a:off x="880946" y="273844"/>
            <a:ext cx="7382107" cy="4729336"/>
          </a:xfrm>
          <a:effectLst>
            <a:glow rad="228600">
              <a:schemeClr val="accent2">
                <a:satMod val="175000"/>
                <a:alpha val="40000"/>
              </a:schemeClr>
            </a:glow>
          </a:effectLst>
        </p:spPr>
      </p:pic>
    </p:spTree>
    <p:extLst>
      <p:ext uri="{BB962C8B-B14F-4D97-AF65-F5344CB8AC3E}">
        <p14:creationId xmlns:p14="http://schemas.microsoft.com/office/powerpoint/2010/main" val="10876891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shadeToTitle="1">
        <a:gradFill flip="none" rotWithShape="1">
          <a:gsLst>
            <a:gs pos="0">
              <a:schemeClr val="accent4">
                <a:lumMod val="5000"/>
                <a:lumOff val="95000"/>
              </a:schemeClr>
            </a:gs>
            <a:gs pos="74000">
              <a:schemeClr val="accent4">
                <a:lumMod val="45000"/>
                <a:lumOff val="55000"/>
              </a:schemeClr>
            </a:gs>
            <a:gs pos="83000">
              <a:schemeClr val="accent4">
                <a:lumMod val="45000"/>
                <a:lumOff val="55000"/>
              </a:schemeClr>
            </a:gs>
            <a:gs pos="100000">
              <a:schemeClr val="accent4">
                <a:lumMod val="30000"/>
                <a:lumOff val="70000"/>
              </a:schemeClr>
            </a:gs>
          </a:gsLst>
          <a:path path="shape">
            <a:fillToRect l="50000" t="50000" r="50000" b="50000"/>
          </a:path>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CF275-0DC1-4EED-A6DD-C6ACE4E0C913}"/>
              </a:ext>
            </a:extLst>
          </p:cNvPr>
          <p:cNvSpPr>
            <a:spLocks noGrp="1"/>
          </p:cNvSpPr>
          <p:nvPr>
            <p:ph type="title"/>
          </p:nvPr>
        </p:nvSpPr>
        <p:spPr/>
        <p:txBody>
          <a:bodyPr/>
          <a:lstStyle/>
          <a:p>
            <a:r>
              <a:rPr lang="en-US" dirty="0"/>
              <a:t>    </a:t>
            </a:r>
            <a:endParaRPr lang="en-IN" dirty="0"/>
          </a:p>
        </p:txBody>
      </p:sp>
      <p:pic>
        <p:nvPicPr>
          <p:cNvPr id="5" name="Content Placeholder 4">
            <a:extLst>
              <a:ext uri="{FF2B5EF4-FFF2-40B4-BE49-F238E27FC236}">
                <a16:creationId xmlns:a16="http://schemas.microsoft.com/office/drawing/2014/main" id="{EDCAA9F8-10FB-4E9C-8A40-270BEC29F995}"/>
              </a:ext>
            </a:extLst>
          </p:cNvPr>
          <p:cNvPicPr>
            <a:picLocks noGrp="1" noChangeAspect="1"/>
          </p:cNvPicPr>
          <p:nvPr>
            <p:ph idx="1"/>
          </p:nvPr>
        </p:nvPicPr>
        <p:blipFill>
          <a:blip r:embed="rId2"/>
          <a:stretch>
            <a:fillRect/>
          </a:stretch>
        </p:blipFill>
        <p:spPr>
          <a:xfrm>
            <a:off x="1620644" y="1353015"/>
            <a:ext cx="5872976" cy="2230243"/>
          </a:xfrm>
          <a:effectLst>
            <a:glow rad="228600">
              <a:schemeClr val="accent2">
                <a:satMod val="175000"/>
                <a:alpha val="40000"/>
              </a:schemeClr>
            </a:glow>
          </a:effectLst>
        </p:spPr>
      </p:pic>
    </p:spTree>
    <p:extLst>
      <p:ext uri="{BB962C8B-B14F-4D97-AF65-F5344CB8AC3E}">
        <p14:creationId xmlns:p14="http://schemas.microsoft.com/office/powerpoint/2010/main" val="24638989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shadeToTitle="1">
        <a:gradFill flip="none" rotWithShape="1">
          <a:gsLst>
            <a:gs pos="0">
              <a:schemeClr val="accent4">
                <a:lumMod val="5000"/>
                <a:lumOff val="95000"/>
              </a:schemeClr>
            </a:gs>
            <a:gs pos="74000">
              <a:schemeClr val="accent4">
                <a:lumMod val="45000"/>
                <a:lumOff val="55000"/>
              </a:schemeClr>
            </a:gs>
            <a:gs pos="83000">
              <a:schemeClr val="accent4">
                <a:lumMod val="45000"/>
                <a:lumOff val="55000"/>
              </a:schemeClr>
            </a:gs>
            <a:gs pos="100000">
              <a:schemeClr val="accent4">
                <a:lumMod val="30000"/>
                <a:lumOff val="70000"/>
              </a:schemeClr>
            </a:gs>
          </a:gsLst>
          <a:path path="shape">
            <a:fillToRect l="50000" t="50000" r="50000" b="50000"/>
          </a:path>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9BAAF8-28FF-4D40-871E-BAA69512BD6B}"/>
              </a:ext>
            </a:extLst>
          </p:cNvPr>
          <p:cNvSpPr>
            <a:spLocks noGrp="1"/>
          </p:cNvSpPr>
          <p:nvPr>
            <p:ph type="title"/>
          </p:nvPr>
        </p:nvSpPr>
        <p:spPr/>
        <p:txBody>
          <a:bodyPr/>
          <a:lstStyle/>
          <a:p>
            <a:r>
              <a:rPr lang="en-US" dirty="0"/>
              <a:t>  </a:t>
            </a:r>
            <a:endParaRPr lang="en-IN" dirty="0"/>
          </a:p>
        </p:txBody>
      </p:sp>
      <p:pic>
        <p:nvPicPr>
          <p:cNvPr id="5" name="Content Placeholder 4">
            <a:extLst>
              <a:ext uri="{FF2B5EF4-FFF2-40B4-BE49-F238E27FC236}">
                <a16:creationId xmlns:a16="http://schemas.microsoft.com/office/drawing/2014/main" id="{1B07D98C-0979-442D-9D6A-9CCE62DA41D9}"/>
              </a:ext>
            </a:extLst>
          </p:cNvPr>
          <p:cNvPicPr>
            <a:picLocks noGrp="1" noChangeAspect="1"/>
          </p:cNvPicPr>
          <p:nvPr>
            <p:ph idx="1"/>
          </p:nvPr>
        </p:nvPicPr>
        <p:blipFill>
          <a:blip r:embed="rId2"/>
          <a:stretch>
            <a:fillRect/>
          </a:stretch>
        </p:blipFill>
        <p:spPr>
          <a:xfrm>
            <a:off x="537882" y="352612"/>
            <a:ext cx="8098118" cy="4517044"/>
          </a:xfrm>
          <a:effectLst>
            <a:glow rad="228600">
              <a:schemeClr val="accent2">
                <a:satMod val="175000"/>
                <a:alpha val="40000"/>
              </a:schemeClr>
            </a:glow>
          </a:effectLst>
        </p:spPr>
      </p:pic>
    </p:spTree>
    <p:extLst>
      <p:ext uri="{BB962C8B-B14F-4D97-AF65-F5344CB8AC3E}">
        <p14:creationId xmlns:p14="http://schemas.microsoft.com/office/powerpoint/2010/main" val="6913934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shadeToTitle="1">
        <a:gradFill flip="none" rotWithShape="1">
          <a:gsLst>
            <a:gs pos="0">
              <a:schemeClr val="accent4">
                <a:lumMod val="5000"/>
                <a:lumOff val="95000"/>
              </a:schemeClr>
            </a:gs>
            <a:gs pos="74000">
              <a:schemeClr val="accent4">
                <a:lumMod val="45000"/>
                <a:lumOff val="55000"/>
              </a:schemeClr>
            </a:gs>
            <a:gs pos="83000">
              <a:schemeClr val="accent4">
                <a:lumMod val="45000"/>
                <a:lumOff val="55000"/>
              </a:schemeClr>
            </a:gs>
            <a:gs pos="100000">
              <a:schemeClr val="accent4">
                <a:lumMod val="30000"/>
                <a:lumOff val="70000"/>
              </a:schemeClr>
            </a:gs>
          </a:gsLst>
          <a:path path="shape">
            <a:fillToRect l="50000" t="50000" r="50000" b="50000"/>
          </a:path>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48ABEC-B70D-4CAC-8E39-D7BE839BCAEE}"/>
              </a:ext>
            </a:extLst>
          </p:cNvPr>
          <p:cNvSpPr>
            <a:spLocks noGrp="1"/>
          </p:cNvSpPr>
          <p:nvPr>
            <p:ph type="title"/>
          </p:nvPr>
        </p:nvSpPr>
        <p:spPr/>
        <p:txBody>
          <a:bodyPr/>
          <a:lstStyle/>
          <a:p>
            <a:r>
              <a:rPr lang="en-IN" dirty="0"/>
              <a:t>      </a:t>
            </a:r>
          </a:p>
        </p:txBody>
      </p:sp>
      <p:pic>
        <p:nvPicPr>
          <p:cNvPr id="5" name="Content Placeholder 4">
            <a:extLst>
              <a:ext uri="{FF2B5EF4-FFF2-40B4-BE49-F238E27FC236}">
                <a16:creationId xmlns:a16="http://schemas.microsoft.com/office/drawing/2014/main" id="{BA4237E7-D831-470D-9406-C11BD1191EA9}"/>
              </a:ext>
            </a:extLst>
          </p:cNvPr>
          <p:cNvPicPr>
            <a:picLocks noGrp="1" noChangeAspect="1"/>
          </p:cNvPicPr>
          <p:nvPr>
            <p:ph idx="1"/>
          </p:nvPr>
        </p:nvPicPr>
        <p:blipFill>
          <a:blip r:embed="rId2"/>
          <a:stretch>
            <a:fillRect/>
          </a:stretch>
        </p:blipFill>
        <p:spPr>
          <a:xfrm>
            <a:off x="932329" y="1711495"/>
            <a:ext cx="7243482" cy="3379290"/>
          </a:xfrm>
          <a:effectLst>
            <a:glow rad="228600">
              <a:schemeClr val="accent2">
                <a:satMod val="175000"/>
                <a:alpha val="40000"/>
              </a:schemeClr>
            </a:glow>
          </a:effectLst>
        </p:spPr>
      </p:pic>
      <p:pic>
        <p:nvPicPr>
          <p:cNvPr id="7" name="Picture 6">
            <a:extLst>
              <a:ext uri="{FF2B5EF4-FFF2-40B4-BE49-F238E27FC236}">
                <a16:creationId xmlns:a16="http://schemas.microsoft.com/office/drawing/2014/main" id="{331CE6FD-90C9-4BAB-A775-08A04F7098A2}"/>
              </a:ext>
            </a:extLst>
          </p:cNvPr>
          <p:cNvPicPr>
            <a:picLocks noChangeAspect="1"/>
          </p:cNvPicPr>
          <p:nvPr/>
        </p:nvPicPr>
        <p:blipFill>
          <a:blip r:embed="rId3"/>
          <a:stretch>
            <a:fillRect/>
          </a:stretch>
        </p:blipFill>
        <p:spPr>
          <a:xfrm>
            <a:off x="628650" y="312909"/>
            <a:ext cx="7547161" cy="914431"/>
          </a:xfrm>
          <a:prstGeom prst="rect">
            <a:avLst/>
          </a:prstGeom>
        </p:spPr>
      </p:pic>
      <p:sp>
        <p:nvSpPr>
          <p:cNvPr id="9" name="TextBox 8">
            <a:extLst>
              <a:ext uri="{FF2B5EF4-FFF2-40B4-BE49-F238E27FC236}">
                <a16:creationId xmlns:a16="http://schemas.microsoft.com/office/drawing/2014/main" id="{3042509F-2744-4A78-A7CF-7C8F6EFC0A30}"/>
              </a:ext>
            </a:extLst>
          </p:cNvPr>
          <p:cNvSpPr txBox="1"/>
          <p:nvPr/>
        </p:nvSpPr>
        <p:spPr>
          <a:xfrm>
            <a:off x="628650" y="1188275"/>
            <a:ext cx="7738408" cy="523220"/>
          </a:xfrm>
          <a:prstGeom prst="rect">
            <a:avLst/>
          </a:prstGeom>
          <a:noFill/>
        </p:spPr>
        <p:txBody>
          <a:bodyPr wrap="square">
            <a:spAutoFit/>
          </a:bodyPr>
          <a:lstStyle/>
          <a:p>
            <a:pPr marL="285750" indent="-285750" rtl="0" fontAlgn="base">
              <a:spcBef>
                <a:spcPts val="0"/>
              </a:spcBef>
              <a:spcAft>
                <a:spcPts val="0"/>
              </a:spcAft>
              <a:buFont typeface="Wingdings" panose="05000000000000000000" pitchFamily="2" charset="2"/>
              <a:buChar char="v"/>
            </a:pPr>
            <a:r>
              <a:rPr lang="en-US" b="1" dirty="0">
                <a:solidFill>
                  <a:srgbClr val="134F5C"/>
                </a:solidFill>
                <a:latin typeface="charter"/>
              </a:rPr>
              <a:t>So, we can see that </a:t>
            </a:r>
            <a:r>
              <a:rPr lang="en-US" b="1" i="0" dirty="0">
                <a:solidFill>
                  <a:srgbClr val="134F5C"/>
                </a:solidFill>
                <a:effectLst/>
                <a:latin typeface="charter"/>
              </a:rPr>
              <a:t> popularity metric we can calculate the top books that could be recommended to a user.</a:t>
            </a:r>
            <a:endParaRPr lang="en-US" sz="1400" b="1" i="0" u="none" strike="noStrike" dirty="0">
              <a:solidFill>
                <a:srgbClr val="134F5C"/>
              </a:solidFill>
              <a:effectLst/>
              <a:latin typeface="Montserrat" panose="00000500000000000000" pitchFamily="2" charset="0"/>
            </a:endParaRPr>
          </a:p>
        </p:txBody>
      </p:sp>
    </p:spTree>
    <p:extLst>
      <p:ext uri="{BB962C8B-B14F-4D97-AF65-F5344CB8AC3E}">
        <p14:creationId xmlns:p14="http://schemas.microsoft.com/office/powerpoint/2010/main" val="21491905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shadeToTitle="1">
        <a:gradFill flip="none" rotWithShape="1">
          <a:gsLst>
            <a:gs pos="0">
              <a:schemeClr val="accent6">
                <a:lumMod val="0"/>
                <a:lumOff val="100000"/>
              </a:schemeClr>
            </a:gs>
            <a:gs pos="35000">
              <a:schemeClr val="accent6">
                <a:lumMod val="0"/>
                <a:lumOff val="100000"/>
              </a:schemeClr>
            </a:gs>
            <a:gs pos="100000">
              <a:schemeClr val="accent6">
                <a:lumMod val="100000"/>
              </a:schemeClr>
            </a:gs>
          </a:gsLst>
          <a:path path="shape">
            <a:fillToRect l="50000" t="50000" r="50000" b="50000"/>
          </a:path>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16C76B-9A03-45CA-A7E6-F18EF3DB6787}"/>
              </a:ext>
            </a:extLst>
          </p:cNvPr>
          <p:cNvSpPr>
            <a:spLocks noGrp="1"/>
          </p:cNvSpPr>
          <p:nvPr>
            <p:ph type="title"/>
          </p:nvPr>
        </p:nvSpPr>
        <p:spPr/>
        <p:txBody>
          <a:bodyPr/>
          <a:lstStyle/>
          <a:p>
            <a:r>
              <a:rPr lang="en-IN" dirty="0"/>
              <a:t>   </a:t>
            </a:r>
          </a:p>
        </p:txBody>
      </p:sp>
      <p:pic>
        <p:nvPicPr>
          <p:cNvPr id="5" name="Content Placeholder 4">
            <a:extLst>
              <a:ext uri="{FF2B5EF4-FFF2-40B4-BE49-F238E27FC236}">
                <a16:creationId xmlns:a16="http://schemas.microsoft.com/office/drawing/2014/main" id="{FF5AD516-2CE9-46FC-833B-F8D054F1D8CD}"/>
              </a:ext>
            </a:extLst>
          </p:cNvPr>
          <p:cNvPicPr>
            <a:picLocks noGrp="1" noChangeAspect="1"/>
          </p:cNvPicPr>
          <p:nvPr>
            <p:ph idx="1"/>
          </p:nvPr>
        </p:nvPicPr>
        <p:blipFill>
          <a:blip r:embed="rId2"/>
          <a:stretch>
            <a:fillRect/>
          </a:stretch>
        </p:blipFill>
        <p:spPr>
          <a:xfrm>
            <a:off x="461847" y="156118"/>
            <a:ext cx="8053503" cy="1248936"/>
          </a:xfrm>
        </p:spPr>
      </p:pic>
      <p:pic>
        <p:nvPicPr>
          <p:cNvPr id="1026" name="Picture 2">
            <a:extLst>
              <a:ext uri="{FF2B5EF4-FFF2-40B4-BE49-F238E27FC236}">
                <a16:creationId xmlns:a16="http://schemas.microsoft.com/office/drawing/2014/main" id="{F146F046-E717-40B6-9AD2-0951C1B409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1847" y="1210024"/>
            <a:ext cx="4876800" cy="79057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CFF18609-8243-4530-B938-8188250C35A8}"/>
              </a:ext>
            </a:extLst>
          </p:cNvPr>
          <p:cNvSpPr txBox="1"/>
          <p:nvPr/>
        </p:nvSpPr>
        <p:spPr>
          <a:xfrm>
            <a:off x="703457" y="1879252"/>
            <a:ext cx="4572000" cy="1384995"/>
          </a:xfrm>
          <a:prstGeom prst="rect">
            <a:avLst/>
          </a:prstGeom>
          <a:noFill/>
        </p:spPr>
        <p:txBody>
          <a:bodyPr wrap="square">
            <a:spAutoFit/>
          </a:bodyPr>
          <a:lstStyle/>
          <a:p>
            <a:pPr marL="285750" indent="-285750" rtl="0">
              <a:spcBef>
                <a:spcPts val="0"/>
              </a:spcBef>
              <a:spcAft>
                <a:spcPts val="0"/>
              </a:spcAft>
              <a:buFont typeface="Wingdings" panose="05000000000000000000" pitchFamily="2" charset="2"/>
              <a:buChar char="v"/>
            </a:pPr>
            <a:r>
              <a:rPr lang="en-US" sz="1400" b="1" i="0" u="none" strike="noStrike" dirty="0">
                <a:solidFill>
                  <a:srgbClr val="134F5C"/>
                </a:solidFill>
                <a:effectLst/>
                <a:latin typeface="Montserrat" panose="00000500000000000000" pitchFamily="2" charset="0"/>
              </a:rPr>
              <a:t>A KNN model, with cosine similarity as a metric for measuring the distance between different ratings, was used to provide recommendations.</a:t>
            </a:r>
            <a:endParaRPr lang="en-US" b="0" dirty="0">
              <a:effectLst/>
            </a:endParaRPr>
          </a:p>
          <a:p>
            <a:br>
              <a:rPr lang="en-US" dirty="0"/>
            </a:br>
            <a:endParaRPr lang="en-IN" dirty="0"/>
          </a:p>
        </p:txBody>
      </p:sp>
      <p:sp>
        <p:nvSpPr>
          <p:cNvPr id="9" name="AutoShape 6">
            <a:extLst>
              <a:ext uri="{FF2B5EF4-FFF2-40B4-BE49-F238E27FC236}">
                <a16:creationId xmlns:a16="http://schemas.microsoft.com/office/drawing/2014/main" id="{2FFC6F9D-F218-4A98-AB30-338F28E94D1E}"/>
              </a:ext>
            </a:extLst>
          </p:cNvPr>
          <p:cNvSpPr>
            <a:spLocks noChangeAspect="1" noChangeArrowheads="1"/>
          </p:cNvSpPr>
          <p:nvPr/>
        </p:nvSpPr>
        <p:spPr bwMode="auto">
          <a:xfrm>
            <a:off x="4419599" y="2419350"/>
            <a:ext cx="2969941"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0" name="AutoShape 8">
            <a:extLst>
              <a:ext uri="{FF2B5EF4-FFF2-40B4-BE49-F238E27FC236}">
                <a16:creationId xmlns:a16="http://schemas.microsoft.com/office/drawing/2014/main" id="{7510F172-6C87-4E6D-80DD-A961F269CAC8}"/>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1" name="AutoShape 10">
            <a:extLst>
              <a:ext uri="{FF2B5EF4-FFF2-40B4-BE49-F238E27FC236}">
                <a16:creationId xmlns:a16="http://schemas.microsoft.com/office/drawing/2014/main" id="{FD9A2326-12BD-4A52-8AF4-1E917208AFB3}"/>
              </a:ext>
            </a:extLst>
          </p:cNvPr>
          <p:cNvSpPr>
            <a:spLocks noChangeAspect="1" noChangeArrowheads="1"/>
          </p:cNvSpPr>
          <p:nvPr/>
        </p:nvSpPr>
        <p:spPr bwMode="auto">
          <a:xfrm>
            <a:off x="4572000" y="25717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1036" name="Picture 12">
            <a:extLst>
              <a:ext uri="{FF2B5EF4-FFF2-40B4-BE49-F238E27FC236}">
                <a16:creationId xmlns:a16="http://schemas.microsoft.com/office/drawing/2014/main" id="{0F371B57-7D41-4F29-93B5-056A899C8F3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0" y="2634975"/>
            <a:ext cx="5761462" cy="2449979"/>
          </a:xfrm>
          <a:prstGeom prst="rect">
            <a:avLst/>
          </a:prstGeom>
          <a:noFill/>
          <a:effectLst>
            <a:glow rad="228600">
              <a:schemeClr val="accent2">
                <a:satMod val="175000"/>
                <a:alpha val="40000"/>
              </a:schemeClr>
            </a:glow>
          </a:effectLst>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C6DF142B-EE7D-40E4-9C1B-1D20E6198DBA}"/>
              </a:ext>
            </a:extLst>
          </p:cNvPr>
          <p:cNvSpPr txBox="1"/>
          <p:nvPr/>
        </p:nvSpPr>
        <p:spPr>
          <a:xfrm>
            <a:off x="111512" y="2873524"/>
            <a:ext cx="2676293" cy="2215991"/>
          </a:xfrm>
          <a:prstGeom prst="rect">
            <a:avLst/>
          </a:prstGeom>
          <a:noFill/>
        </p:spPr>
        <p:txBody>
          <a:bodyPr wrap="square">
            <a:spAutoFit/>
          </a:bodyPr>
          <a:lstStyle/>
          <a:p>
            <a:pPr marL="342900" indent="-342900" rtl="0" fontAlgn="base">
              <a:spcBef>
                <a:spcPts val="0"/>
              </a:spcBef>
              <a:spcAft>
                <a:spcPts val="0"/>
              </a:spcAft>
              <a:buFont typeface="Wingdings" panose="05000000000000000000" pitchFamily="2" charset="2"/>
              <a:buChar char="q"/>
            </a:pPr>
            <a:r>
              <a:rPr lang="en-US" sz="2000" b="1" i="0" u="none" strike="noStrike" dirty="0">
                <a:solidFill>
                  <a:srgbClr val="CC0000"/>
                </a:solidFill>
                <a:effectLst/>
                <a:latin typeface="Montserrat" panose="00000500000000000000" pitchFamily="2" charset="0"/>
              </a:rPr>
              <a:t>Insight:-</a:t>
            </a:r>
          </a:p>
          <a:p>
            <a:pPr rtl="0" fontAlgn="base">
              <a:spcBef>
                <a:spcPts val="0"/>
              </a:spcBef>
              <a:spcAft>
                <a:spcPts val="0"/>
              </a:spcAft>
            </a:pPr>
            <a:endParaRPr lang="en-US" sz="2000" b="1" i="0" u="none" strike="noStrike" dirty="0">
              <a:solidFill>
                <a:srgbClr val="CC0000"/>
              </a:solidFill>
              <a:effectLst/>
              <a:latin typeface="Montserrat" panose="00000500000000000000" pitchFamily="2" charset="0"/>
            </a:endParaRPr>
          </a:p>
          <a:p>
            <a:pPr marL="285750" indent="-285750" rtl="0">
              <a:spcBef>
                <a:spcPts val="0"/>
              </a:spcBef>
              <a:spcAft>
                <a:spcPts val="0"/>
              </a:spcAft>
              <a:buFont typeface="Wingdings" panose="05000000000000000000" pitchFamily="2" charset="2"/>
              <a:buChar char="v"/>
            </a:pPr>
            <a:r>
              <a:rPr lang="en-US" sz="1400" b="1" i="0" u="none" strike="noStrike" dirty="0">
                <a:solidFill>
                  <a:srgbClr val="134F5C"/>
                </a:solidFill>
                <a:effectLst/>
                <a:latin typeface="Montserrat" panose="00000500000000000000" pitchFamily="2" charset="0"/>
              </a:rPr>
              <a:t>We can see,</a:t>
            </a:r>
            <a:r>
              <a:rPr lang="en-US" b="1" dirty="0">
                <a:solidFill>
                  <a:srgbClr val="134F5C"/>
                </a:solidFill>
                <a:latin typeface="Montserrat" panose="00000500000000000000" pitchFamily="2" charset="0"/>
              </a:rPr>
              <a:t> </a:t>
            </a:r>
            <a:r>
              <a:rPr lang="en-US" sz="1400" b="1" i="0" u="none" strike="noStrike" dirty="0">
                <a:solidFill>
                  <a:srgbClr val="134F5C"/>
                </a:solidFill>
                <a:effectLst/>
                <a:latin typeface="Montserrat" panose="00000500000000000000" pitchFamily="2" charset="0"/>
              </a:rPr>
              <a:t>that the recommended books, are quite similar in genre to the selected item</a:t>
            </a:r>
            <a:endParaRPr lang="en-US" b="0" dirty="0">
              <a:effectLst/>
            </a:endParaRPr>
          </a:p>
          <a:p>
            <a:br>
              <a:rPr lang="en-US" dirty="0"/>
            </a:br>
            <a:endParaRPr lang="en-IN" dirty="0"/>
          </a:p>
        </p:txBody>
      </p:sp>
    </p:spTree>
    <p:extLst>
      <p:ext uri="{BB962C8B-B14F-4D97-AF65-F5344CB8AC3E}">
        <p14:creationId xmlns:p14="http://schemas.microsoft.com/office/powerpoint/2010/main" val="10204418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shadeToTitle="1">
        <a:gradFill flip="none" rotWithShape="1">
          <a:gsLst>
            <a:gs pos="0">
              <a:schemeClr val="accent4">
                <a:lumMod val="5000"/>
                <a:lumOff val="95000"/>
              </a:schemeClr>
            </a:gs>
            <a:gs pos="74000">
              <a:schemeClr val="accent4">
                <a:lumMod val="45000"/>
                <a:lumOff val="55000"/>
              </a:schemeClr>
            </a:gs>
            <a:gs pos="83000">
              <a:schemeClr val="accent4">
                <a:lumMod val="45000"/>
                <a:lumOff val="55000"/>
              </a:schemeClr>
            </a:gs>
            <a:gs pos="100000">
              <a:schemeClr val="accent4">
                <a:lumMod val="30000"/>
                <a:lumOff val="70000"/>
              </a:schemeClr>
            </a:gs>
          </a:gsLst>
          <a:path path="shape">
            <a:fillToRect l="50000" t="50000" r="50000" b="50000"/>
          </a:path>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4820A-24A7-4C9E-B2B5-1DA1C0E1BCCC}"/>
              </a:ext>
            </a:extLst>
          </p:cNvPr>
          <p:cNvSpPr>
            <a:spLocks noGrp="1"/>
          </p:cNvSpPr>
          <p:nvPr>
            <p:ph type="title"/>
          </p:nvPr>
        </p:nvSpPr>
        <p:spPr/>
        <p:txBody>
          <a:bodyPr/>
          <a:lstStyle/>
          <a:p>
            <a:r>
              <a:rPr lang="en-IN" dirty="0"/>
              <a:t>     </a:t>
            </a:r>
          </a:p>
        </p:txBody>
      </p:sp>
      <p:pic>
        <p:nvPicPr>
          <p:cNvPr id="5" name="Content Placeholder 4">
            <a:extLst>
              <a:ext uri="{FF2B5EF4-FFF2-40B4-BE49-F238E27FC236}">
                <a16:creationId xmlns:a16="http://schemas.microsoft.com/office/drawing/2014/main" id="{3A5AC905-B075-4A11-B1B1-4AB3C501093D}"/>
              </a:ext>
            </a:extLst>
          </p:cNvPr>
          <p:cNvPicPr>
            <a:picLocks noGrp="1" noChangeAspect="1"/>
          </p:cNvPicPr>
          <p:nvPr>
            <p:ph idx="1"/>
          </p:nvPr>
        </p:nvPicPr>
        <p:blipFill>
          <a:blip r:embed="rId2"/>
          <a:stretch>
            <a:fillRect/>
          </a:stretch>
        </p:blipFill>
        <p:spPr>
          <a:xfrm>
            <a:off x="729129" y="239281"/>
            <a:ext cx="7261411" cy="1028735"/>
          </a:xfrm>
        </p:spPr>
      </p:pic>
      <p:sp>
        <p:nvSpPr>
          <p:cNvPr id="7" name="TextBox 6">
            <a:extLst>
              <a:ext uri="{FF2B5EF4-FFF2-40B4-BE49-F238E27FC236}">
                <a16:creationId xmlns:a16="http://schemas.microsoft.com/office/drawing/2014/main" id="{DB973244-1A47-44BC-B78B-949556829AFE}"/>
              </a:ext>
            </a:extLst>
          </p:cNvPr>
          <p:cNvSpPr txBox="1"/>
          <p:nvPr/>
        </p:nvSpPr>
        <p:spPr>
          <a:xfrm>
            <a:off x="729131" y="1190441"/>
            <a:ext cx="7380940" cy="1474763"/>
          </a:xfrm>
          <a:prstGeom prst="rect">
            <a:avLst/>
          </a:prstGeom>
          <a:noFill/>
        </p:spPr>
        <p:txBody>
          <a:bodyPr wrap="square">
            <a:spAutoFit/>
          </a:bodyPr>
          <a:lstStyle/>
          <a:p>
            <a:pPr marL="285750" indent="-285750" rtl="0">
              <a:spcBef>
                <a:spcPts val="700"/>
              </a:spcBef>
              <a:spcAft>
                <a:spcPts val="700"/>
              </a:spcAft>
              <a:buFont typeface="Wingdings" panose="05000000000000000000" pitchFamily="2" charset="2"/>
              <a:buChar char="v"/>
            </a:pPr>
            <a:r>
              <a:rPr lang="en-US" sz="1400" b="1" i="0" u="none" strike="noStrike" dirty="0">
                <a:solidFill>
                  <a:srgbClr val="134F5C"/>
                </a:solidFill>
                <a:effectLst/>
                <a:latin typeface="Montserrat" panose="00000500000000000000" pitchFamily="2" charset="0"/>
              </a:rPr>
              <a:t>It makes predictions about the interests of a user by collecting preferences from many users. The underlying assumption is, if a person A has the same opinion as a person B on a set of items, A is more likely to have B's opinion for a given item than that of a randomly chosen person.</a:t>
            </a:r>
            <a:endParaRPr lang="en-US" b="0" dirty="0">
              <a:effectLst/>
            </a:endParaRPr>
          </a:p>
          <a:p>
            <a:br>
              <a:rPr lang="en-US" dirty="0"/>
            </a:br>
            <a:endParaRPr lang="en-IN" dirty="0"/>
          </a:p>
        </p:txBody>
      </p:sp>
      <p:pic>
        <p:nvPicPr>
          <p:cNvPr id="9" name="Picture 8">
            <a:extLst>
              <a:ext uri="{FF2B5EF4-FFF2-40B4-BE49-F238E27FC236}">
                <a16:creationId xmlns:a16="http://schemas.microsoft.com/office/drawing/2014/main" id="{C75ABA75-BC12-487F-B1C4-166EA0AA1654}"/>
              </a:ext>
            </a:extLst>
          </p:cNvPr>
          <p:cNvPicPr>
            <a:picLocks noChangeAspect="1"/>
          </p:cNvPicPr>
          <p:nvPr/>
        </p:nvPicPr>
        <p:blipFill>
          <a:blip r:embed="rId3"/>
          <a:stretch>
            <a:fillRect/>
          </a:stretch>
        </p:blipFill>
        <p:spPr>
          <a:xfrm>
            <a:off x="968188" y="2414495"/>
            <a:ext cx="6693647" cy="2576632"/>
          </a:xfrm>
          <a:prstGeom prst="rect">
            <a:avLst/>
          </a:prstGeom>
          <a:effectLst>
            <a:glow rad="228600">
              <a:schemeClr val="accent5">
                <a:satMod val="175000"/>
                <a:alpha val="40000"/>
              </a:schemeClr>
            </a:glow>
          </a:effectLst>
        </p:spPr>
      </p:pic>
    </p:spTree>
    <p:extLst>
      <p:ext uri="{BB962C8B-B14F-4D97-AF65-F5344CB8AC3E}">
        <p14:creationId xmlns:p14="http://schemas.microsoft.com/office/powerpoint/2010/main" val="2913782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shadeToTitle="1">
        <a:gradFill flip="none" rotWithShape="1">
          <a:gsLst>
            <a:gs pos="0">
              <a:srgbClr val="FFC000"/>
            </a:gs>
            <a:gs pos="74000">
              <a:schemeClr val="accent1">
                <a:lumMod val="45000"/>
                <a:lumOff val="55000"/>
              </a:schemeClr>
            </a:gs>
            <a:gs pos="83000">
              <a:schemeClr val="accent1">
                <a:lumMod val="45000"/>
                <a:lumOff val="55000"/>
              </a:schemeClr>
            </a:gs>
            <a:gs pos="100000">
              <a:schemeClr val="accent1">
                <a:lumMod val="30000"/>
                <a:lumOff val="70000"/>
              </a:schemeClr>
            </a:gs>
          </a:gsLst>
          <a:path path="shape">
            <a:fillToRect l="50000" t="50000" r="50000" b="50000"/>
          </a:path>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D3E44-5CDD-4835-B95C-FD390FA26F37}"/>
              </a:ext>
            </a:extLst>
          </p:cNvPr>
          <p:cNvSpPr>
            <a:spLocks noGrp="1"/>
          </p:cNvSpPr>
          <p:nvPr>
            <p:ph type="title"/>
          </p:nvPr>
        </p:nvSpPr>
        <p:spPr/>
        <p:txBody>
          <a:bodyPr/>
          <a:lstStyle/>
          <a:p>
            <a:r>
              <a:rPr lang="en-IN" dirty="0"/>
              <a:t>    </a:t>
            </a:r>
          </a:p>
        </p:txBody>
      </p:sp>
      <p:sp>
        <p:nvSpPr>
          <p:cNvPr id="3" name="Content Placeholder 2">
            <a:extLst>
              <a:ext uri="{FF2B5EF4-FFF2-40B4-BE49-F238E27FC236}">
                <a16:creationId xmlns:a16="http://schemas.microsoft.com/office/drawing/2014/main" id="{6413C629-32EE-4B13-BE88-2FAD83A976D9}"/>
              </a:ext>
            </a:extLst>
          </p:cNvPr>
          <p:cNvSpPr>
            <a:spLocks noGrp="1"/>
          </p:cNvSpPr>
          <p:nvPr>
            <p:ph idx="1"/>
          </p:nvPr>
        </p:nvSpPr>
        <p:spPr/>
        <p:txBody>
          <a:bodyPr/>
          <a:lstStyle/>
          <a:p>
            <a:pPr marL="0" indent="0">
              <a:buNone/>
            </a:pPr>
            <a:r>
              <a:rPr lang="en-IN" dirty="0"/>
              <a:t> </a:t>
            </a:r>
          </a:p>
        </p:txBody>
      </p:sp>
      <p:pic>
        <p:nvPicPr>
          <p:cNvPr id="5" name="Picture 4">
            <a:extLst>
              <a:ext uri="{FF2B5EF4-FFF2-40B4-BE49-F238E27FC236}">
                <a16:creationId xmlns:a16="http://schemas.microsoft.com/office/drawing/2014/main" id="{BDC31575-80A0-4E03-9D49-753176C0C2F8}"/>
              </a:ext>
            </a:extLst>
          </p:cNvPr>
          <p:cNvPicPr>
            <a:picLocks noChangeAspect="1"/>
          </p:cNvPicPr>
          <p:nvPr/>
        </p:nvPicPr>
        <p:blipFill>
          <a:blip r:embed="rId2"/>
          <a:stretch>
            <a:fillRect/>
          </a:stretch>
        </p:blipFill>
        <p:spPr>
          <a:xfrm>
            <a:off x="628650" y="289882"/>
            <a:ext cx="7526609" cy="1028735"/>
          </a:xfrm>
          <a:prstGeom prst="rect">
            <a:avLst/>
          </a:prstGeom>
          <a:effectLst>
            <a:glow rad="228600">
              <a:schemeClr val="accent2">
                <a:satMod val="175000"/>
                <a:alpha val="40000"/>
              </a:schemeClr>
            </a:glow>
          </a:effectLst>
        </p:spPr>
      </p:pic>
      <p:sp>
        <p:nvSpPr>
          <p:cNvPr id="7" name="TextBox 6">
            <a:extLst>
              <a:ext uri="{FF2B5EF4-FFF2-40B4-BE49-F238E27FC236}">
                <a16:creationId xmlns:a16="http://schemas.microsoft.com/office/drawing/2014/main" id="{8DAB0F3A-470A-4656-977A-8A2D05275EB6}"/>
              </a:ext>
            </a:extLst>
          </p:cNvPr>
          <p:cNvSpPr txBox="1"/>
          <p:nvPr/>
        </p:nvSpPr>
        <p:spPr>
          <a:xfrm>
            <a:off x="628650" y="1419820"/>
            <a:ext cx="7526609" cy="1538883"/>
          </a:xfrm>
          <a:prstGeom prst="rect">
            <a:avLst/>
          </a:prstGeom>
          <a:noFill/>
          <a:effectLst>
            <a:glow rad="228600">
              <a:schemeClr val="accent2">
                <a:satMod val="175000"/>
                <a:alpha val="40000"/>
              </a:schemeClr>
            </a:glow>
          </a:effectLst>
        </p:spPr>
        <p:txBody>
          <a:bodyPr wrap="square">
            <a:spAutoFit/>
          </a:bodyPr>
          <a:lstStyle/>
          <a:p>
            <a:pPr marL="285750" indent="-285750" rtl="0">
              <a:spcBef>
                <a:spcPts val="1200"/>
              </a:spcBef>
              <a:spcAft>
                <a:spcPts val="1200"/>
              </a:spcAft>
              <a:buFont typeface="Wingdings" panose="05000000000000000000" pitchFamily="2" charset="2"/>
              <a:buChar char="v"/>
            </a:pPr>
            <a:r>
              <a:rPr lang="en-US" sz="1400" b="1" i="0" u="none" strike="noStrike" dirty="0">
                <a:solidFill>
                  <a:srgbClr val="134F5C"/>
                </a:solidFill>
                <a:effectLst/>
                <a:latin typeface="Montserrat" panose="00000500000000000000" pitchFamily="2" charset="0"/>
              </a:rPr>
              <a:t>We can see, the user: 40943, has rated Harry Potter and the Sorcerer's Stone (Book 1), very highly. Our model, is recommending other parts of the same series. This seems to be consistent with high precision and high recall values that we have obtained thus far.</a:t>
            </a:r>
            <a:endParaRPr lang="en-US" b="0" dirty="0">
              <a:effectLst/>
            </a:endParaRPr>
          </a:p>
          <a:p>
            <a:br>
              <a:rPr lang="en-US" dirty="0"/>
            </a:br>
            <a:endParaRPr lang="en-IN" dirty="0"/>
          </a:p>
        </p:txBody>
      </p:sp>
      <p:pic>
        <p:nvPicPr>
          <p:cNvPr id="1026" name="Picture 2">
            <a:extLst>
              <a:ext uri="{FF2B5EF4-FFF2-40B4-BE49-F238E27FC236}">
                <a16:creationId xmlns:a16="http://schemas.microsoft.com/office/drawing/2014/main" id="{D6AE7D96-DA0A-477F-9C29-65393B4BA1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8649" y="2497873"/>
            <a:ext cx="7526609" cy="2508095"/>
          </a:xfrm>
          <a:prstGeom prst="rect">
            <a:avLst/>
          </a:prstGeom>
          <a:noFill/>
          <a:effectLst>
            <a:glow rad="228600">
              <a:schemeClr val="accent2">
                <a:satMod val="175000"/>
                <a:alpha val="40000"/>
              </a:schemeClr>
            </a:glo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02043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shadeToTitle="1">
        <a:gradFill flip="none" rotWithShape="1">
          <a:gsLst>
            <a:gs pos="0">
              <a:srgbClr val="FFC000"/>
            </a:gs>
            <a:gs pos="74000">
              <a:schemeClr val="accent1">
                <a:lumMod val="45000"/>
                <a:lumOff val="55000"/>
              </a:schemeClr>
            </a:gs>
            <a:gs pos="83000">
              <a:schemeClr val="accent1">
                <a:lumMod val="45000"/>
                <a:lumOff val="55000"/>
              </a:schemeClr>
            </a:gs>
            <a:gs pos="100000">
              <a:schemeClr val="accent1">
                <a:lumMod val="30000"/>
                <a:lumOff val="70000"/>
              </a:schemeClr>
            </a:gs>
          </a:gsLst>
          <a:path path="shape">
            <a:fillToRect l="50000" t="50000" r="50000" b="50000"/>
          </a:path>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4723F-5B71-4E09-AD9C-AEC53EB4E3F8}"/>
              </a:ext>
            </a:extLst>
          </p:cNvPr>
          <p:cNvSpPr>
            <a:spLocks noGrp="1"/>
          </p:cNvSpPr>
          <p:nvPr>
            <p:ph type="title"/>
          </p:nvPr>
        </p:nvSpPr>
        <p:spPr/>
        <p:txBody>
          <a:bodyPr/>
          <a:lstStyle/>
          <a:p>
            <a:r>
              <a:rPr lang="en-IN" dirty="0"/>
              <a:t>      </a:t>
            </a:r>
          </a:p>
        </p:txBody>
      </p:sp>
      <p:sp>
        <p:nvSpPr>
          <p:cNvPr id="3" name="Content Placeholder 2">
            <a:extLst>
              <a:ext uri="{FF2B5EF4-FFF2-40B4-BE49-F238E27FC236}">
                <a16:creationId xmlns:a16="http://schemas.microsoft.com/office/drawing/2014/main" id="{C6090BC6-EDE9-4165-8A64-5AA0B6EC3629}"/>
              </a:ext>
            </a:extLst>
          </p:cNvPr>
          <p:cNvSpPr>
            <a:spLocks noGrp="1"/>
          </p:cNvSpPr>
          <p:nvPr>
            <p:ph idx="1"/>
          </p:nvPr>
        </p:nvSpPr>
        <p:spPr/>
        <p:txBody>
          <a:bodyPr/>
          <a:lstStyle/>
          <a:p>
            <a:pPr marL="0" indent="0">
              <a:buNone/>
            </a:pPr>
            <a:r>
              <a:rPr lang="en-IN" dirty="0"/>
              <a:t> </a:t>
            </a:r>
          </a:p>
        </p:txBody>
      </p:sp>
      <p:sp>
        <p:nvSpPr>
          <p:cNvPr id="5" name="TextBox 4">
            <a:extLst>
              <a:ext uri="{FF2B5EF4-FFF2-40B4-BE49-F238E27FC236}">
                <a16:creationId xmlns:a16="http://schemas.microsoft.com/office/drawing/2014/main" id="{656BA98C-784F-4E8C-9C72-6E196CB44231}"/>
              </a:ext>
            </a:extLst>
          </p:cNvPr>
          <p:cNvSpPr txBox="1"/>
          <p:nvPr/>
        </p:nvSpPr>
        <p:spPr>
          <a:xfrm>
            <a:off x="107067" y="172641"/>
            <a:ext cx="4572000" cy="461665"/>
          </a:xfrm>
          <a:prstGeom prst="rect">
            <a:avLst/>
          </a:prstGeom>
          <a:noFill/>
        </p:spPr>
        <p:txBody>
          <a:bodyPr wrap="square">
            <a:spAutoFit/>
          </a:bodyPr>
          <a:lstStyle/>
          <a:p>
            <a:pPr marL="342900" indent="-342900" rtl="0" fontAlgn="base">
              <a:spcBef>
                <a:spcPts val="0"/>
              </a:spcBef>
              <a:spcAft>
                <a:spcPts val="0"/>
              </a:spcAft>
              <a:buFont typeface="Wingdings" panose="05000000000000000000" pitchFamily="2" charset="2"/>
              <a:buChar char="q"/>
            </a:pPr>
            <a:r>
              <a:rPr lang="en-IN" sz="2400" b="1" i="0" u="none" strike="noStrike" dirty="0">
                <a:solidFill>
                  <a:srgbClr val="CC0000"/>
                </a:solidFill>
                <a:effectLst/>
                <a:latin typeface="Montserrat" panose="00000500000000000000" pitchFamily="2" charset="0"/>
              </a:rPr>
              <a:t>Conclusion:-</a:t>
            </a:r>
          </a:p>
        </p:txBody>
      </p:sp>
      <p:sp>
        <p:nvSpPr>
          <p:cNvPr id="7" name="TextBox 6">
            <a:extLst>
              <a:ext uri="{FF2B5EF4-FFF2-40B4-BE49-F238E27FC236}">
                <a16:creationId xmlns:a16="http://schemas.microsoft.com/office/drawing/2014/main" id="{6F0F1AF3-4E18-4EF3-9ECC-BAAD5B24392D}"/>
              </a:ext>
            </a:extLst>
          </p:cNvPr>
          <p:cNvSpPr txBox="1"/>
          <p:nvPr/>
        </p:nvSpPr>
        <p:spPr>
          <a:xfrm>
            <a:off x="214133" y="829466"/>
            <a:ext cx="8463776" cy="3970318"/>
          </a:xfrm>
          <a:prstGeom prst="rect">
            <a:avLst/>
          </a:prstGeom>
          <a:noFill/>
          <a:effectLst>
            <a:glow rad="228600">
              <a:schemeClr val="accent2">
                <a:satMod val="175000"/>
                <a:alpha val="40000"/>
              </a:schemeClr>
            </a:glow>
          </a:effectLst>
        </p:spPr>
        <p:txBody>
          <a:bodyPr wrap="square">
            <a:spAutoFit/>
          </a:bodyPr>
          <a:lstStyle/>
          <a:p>
            <a:pPr marL="285750" indent="-285750" algn="l">
              <a:buFont typeface="Wingdings" panose="05000000000000000000" pitchFamily="2" charset="2"/>
              <a:buChar char="v"/>
            </a:pPr>
            <a:r>
              <a:rPr lang="en-US" b="1" i="0" dirty="0">
                <a:solidFill>
                  <a:srgbClr val="134F5C"/>
                </a:solidFill>
                <a:effectLst/>
                <a:latin typeface="charter"/>
              </a:rPr>
              <a:t>In EDA, the Top-10 most rated books were essentially novels. Books like The Lovely Bone and The Secret Life of Bees were very well perceived.</a:t>
            </a:r>
          </a:p>
          <a:p>
            <a:pPr marL="285750" indent="-285750" algn="l">
              <a:buFont typeface="Wingdings" panose="05000000000000000000" pitchFamily="2" charset="2"/>
              <a:buChar char="v"/>
            </a:pPr>
            <a:r>
              <a:rPr lang="en-US" b="1" i="0" dirty="0">
                <a:solidFill>
                  <a:srgbClr val="134F5C"/>
                </a:solidFill>
                <a:effectLst/>
                <a:latin typeface="charter"/>
              </a:rPr>
              <a:t>Majority of the readers were of the age bracket 20–35 and most of them came from North American and European countries namely USA, Canada, UK, Germany and Spain.</a:t>
            </a:r>
          </a:p>
          <a:p>
            <a:pPr marL="285750" indent="-285750" algn="l">
              <a:buFont typeface="Wingdings" panose="05000000000000000000" pitchFamily="2" charset="2"/>
              <a:buChar char="v"/>
            </a:pPr>
            <a:r>
              <a:rPr lang="en-US" b="1" i="0" dirty="0">
                <a:solidFill>
                  <a:srgbClr val="134F5C"/>
                </a:solidFill>
                <a:effectLst/>
                <a:latin typeface="charter"/>
              </a:rPr>
              <a:t>If we look at the ratings distribution, most of the books have high ratings with maximum books being rated 8. Ratings below 5 are few in number.</a:t>
            </a:r>
          </a:p>
          <a:p>
            <a:pPr marL="285750" indent="-285750" algn="l">
              <a:buFont typeface="Wingdings" panose="05000000000000000000" pitchFamily="2" charset="2"/>
              <a:buChar char="v"/>
            </a:pPr>
            <a:r>
              <a:rPr lang="en-US" b="1" i="0" dirty="0">
                <a:solidFill>
                  <a:srgbClr val="134F5C"/>
                </a:solidFill>
                <a:effectLst/>
                <a:latin typeface="charter"/>
              </a:rPr>
              <a:t>Author with the most books was Agatha Christie, William Shakespeare and Stephen King.</a:t>
            </a:r>
          </a:p>
          <a:p>
            <a:pPr marL="285750" indent="-285750" algn="l">
              <a:buFont typeface="Wingdings" panose="05000000000000000000" pitchFamily="2" charset="2"/>
              <a:buChar char="v"/>
            </a:pPr>
            <a:r>
              <a:rPr lang="en-US" b="1" i="0" dirty="0">
                <a:solidFill>
                  <a:srgbClr val="134F5C"/>
                </a:solidFill>
                <a:effectLst/>
                <a:latin typeface="charter"/>
              </a:rPr>
              <a:t>For modelling, it was observed that for model based collaborative filtering SVD technique worked way better than NMF with lower Mean Absolute Error (MAE) .</a:t>
            </a:r>
          </a:p>
          <a:p>
            <a:pPr marL="285750" indent="-285750" algn="l">
              <a:buFont typeface="Wingdings" panose="05000000000000000000" pitchFamily="2" charset="2"/>
              <a:buChar char="v"/>
            </a:pPr>
            <a:r>
              <a:rPr lang="en-US" b="1" i="0" dirty="0">
                <a:solidFill>
                  <a:srgbClr val="134F5C"/>
                </a:solidFill>
                <a:effectLst/>
                <a:latin typeface="charter"/>
              </a:rPr>
              <a:t>Amongst the memory based approach, item-item CF performed better than user-user CF because of lower computation requirements </a:t>
            </a:r>
            <a:r>
              <a:rPr lang="en-US" b="0" i="0" dirty="0">
                <a:solidFill>
                  <a:srgbClr val="292929"/>
                </a:solidFill>
                <a:effectLst/>
                <a:latin typeface="charter"/>
              </a:rPr>
              <a:t>.</a:t>
            </a:r>
            <a:endParaRPr lang="en-US" b="1" i="0" u="none" strike="noStrike" dirty="0">
              <a:solidFill>
                <a:srgbClr val="134F5C"/>
              </a:solidFill>
              <a:effectLst/>
              <a:latin typeface="Montserrat" panose="00000500000000000000" pitchFamily="2" charset="0"/>
            </a:endParaRPr>
          </a:p>
          <a:p>
            <a:pPr marL="285750" indent="-285750" rtl="0" fontAlgn="base">
              <a:spcBef>
                <a:spcPts val="0"/>
              </a:spcBef>
              <a:spcAft>
                <a:spcPts val="0"/>
              </a:spcAft>
              <a:buFont typeface="Wingdings" panose="05000000000000000000" pitchFamily="2" charset="2"/>
              <a:buChar char="v"/>
            </a:pPr>
            <a:r>
              <a:rPr lang="en-US" b="1" i="0" u="none" strike="noStrike" dirty="0">
                <a:solidFill>
                  <a:srgbClr val="134F5C"/>
                </a:solidFill>
                <a:effectLst/>
                <a:latin typeface="Carter"/>
              </a:rPr>
              <a:t>It is very important to deal with implicit and explicit user ratings, separately.</a:t>
            </a:r>
          </a:p>
          <a:p>
            <a:pPr marL="285750" indent="-285750" rtl="0" fontAlgn="base">
              <a:spcBef>
                <a:spcPts val="0"/>
              </a:spcBef>
              <a:spcAft>
                <a:spcPts val="0"/>
              </a:spcAft>
              <a:buFont typeface="Wingdings" panose="05000000000000000000" pitchFamily="2" charset="2"/>
              <a:buChar char="v"/>
            </a:pPr>
            <a:r>
              <a:rPr lang="en-US" b="1" i="0" u="none" strike="noStrike" dirty="0">
                <a:solidFill>
                  <a:srgbClr val="134F5C"/>
                </a:solidFill>
                <a:effectLst/>
                <a:latin typeface="Carter"/>
              </a:rPr>
              <a:t>For dealing with explicit ratings, we can build simple models based on ratings, and we can also use certain comprehensive models based on Collaborative Filtering approach.</a:t>
            </a:r>
          </a:p>
          <a:p>
            <a:pPr marL="285750" indent="-285750" rtl="0" fontAlgn="base">
              <a:spcBef>
                <a:spcPts val="0"/>
              </a:spcBef>
              <a:spcAft>
                <a:spcPts val="0"/>
              </a:spcAft>
              <a:buFont typeface="Wingdings" panose="05000000000000000000" pitchFamily="2" charset="2"/>
              <a:buChar char="v"/>
            </a:pPr>
            <a:r>
              <a:rPr lang="en-US" b="1" i="0" u="none" strike="noStrike" dirty="0">
                <a:solidFill>
                  <a:srgbClr val="134F5C"/>
                </a:solidFill>
                <a:effectLst/>
                <a:latin typeface="Carter"/>
              </a:rPr>
              <a:t>For dealing with implicit ratings, we can build KNN based models , and we can also use content based models, which utilize the similarity of different contents, to make recommendations.</a:t>
            </a:r>
          </a:p>
          <a:p>
            <a:pPr marL="285750" indent="-285750" rtl="0" fontAlgn="base">
              <a:spcBef>
                <a:spcPts val="0"/>
              </a:spcBef>
              <a:spcAft>
                <a:spcPts val="0"/>
              </a:spcAft>
              <a:buFont typeface="Wingdings" panose="05000000000000000000" pitchFamily="2" charset="2"/>
              <a:buChar char="v"/>
            </a:pPr>
            <a:r>
              <a:rPr lang="en-US" b="1" i="0" u="none" strike="noStrike" dirty="0">
                <a:solidFill>
                  <a:srgbClr val="134F5C"/>
                </a:solidFill>
                <a:effectLst/>
                <a:latin typeface="Carter"/>
              </a:rPr>
              <a:t>It is crucial to be precise about user preferences, otherwise repetitive recommendations can cause nuisance to the user.</a:t>
            </a:r>
          </a:p>
        </p:txBody>
      </p:sp>
    </p:spTree>
    <p:extLst>
      <p:ext uri="{BB962C8B-B14F-4D97-AF65-F5344CB8AC3E}">
        <p14:creationId xmlns:p14="http://schemas.microsoft.com/office/powerpoint/2010/main" val="18994381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shadeToTitle="1">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path path="shape">
            <a:fillToRect l="50000" t="50000" r="50000" b="50000"/>
          </a:path>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BD74AC-5A5B-4F6A-8B21-1871B307D05B}"/>
              </a:ext>
            </a:extLst>
          </p:cNvPr>
          <p:cNvSpPr>
            <a:spLocks noGrp="1"/>
          </p:cNvSpPr>
          <p:nvPr>
            <p:ph type="title"/>
          </p:nvPr>
        </p:nvSpPr>
        <p:spPr/>
        <p:txBody>
          <a:bodyPr/>
          <a:lstStyle/>
          <a:p>
            <a:r>
              <a:rPr lang="en-IN" dirty="0"/>
              <a:t>   </a:t>
            </a:r>
          </a:p>
        </p:txBody>
      </p:sp>
      <p:pic>
        <p:nvPicPr>
          <p:cNvPr id="3074" name="Picture 2">
            <a:extLst>
              <a:ext uri="{FF2B5EF4-FFF2-40B4-BE49-F238E27FC236}">
                <a16:creationId xmlns:a16="http://schemas.microsoft.com/office/drawing/2014/main" id="{E23A141E-BD44-4A53-9747-E3443457A3D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28430" y="310958"/>
            <a:ext cx="3269090" cy="1005874"/>
          </a:xfrm>
          <a:prstGeom prst="rect">
            <a:avLst/>
          </a:prstGeom>
          <a:noFill/>
          <a:effectLst>
            <a:glow rad="228600">
              <a:schemeClr val="accent4">
                <a:satMod val="175000"/>
                <a:alpha val="40000"/>
              </a:schemeClr>
            </a:glow>
          </a:effectLst>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4466ED05-AFCD-49E3-A62C-82C6E52E0D4B}"/>
              </a:ext>
            </a:extLst>
          </p:cNvPr>
          <p:cNvSpPr txBox="1"/>
          <p:nvPr/>
        </p:nvSpPr>
        <p:spPr>
          <a:xfrm>
            <a:off x="494371" y="1556087"/>
            <a:ext cx="7886700" cy="3170099"/>
          </a:xfrm>
          <a:prstGeom prst="rect">
            <a:avLst/>
          </a:prstGeom>
          <a:noFill/>
        </p:spPr>
        <p:txBody>
          <a:bodyPr wrap="square">
            <a:spAutoFit/>
          </a:bodyPr>
          <a:lstStyle/>
          <a:p>
            <a:pPr marL="342900" indent="-342900" algn="l">
              <a:buFont typeface="Wingdings" panose="05000000000000000000" pitchFamily="2" charset="2"/>
              <a:buChar char="v"/>
            </a:pPr>
            <a:r>
              <a:rPr lang="en-US" sz="2000" b="1" i="0" dirty="0">
                <a:solidFill>
                  <a:srgbClr val="134F5C"/>
                </a:solidFill>
                <a:effectLst/>
                <a:latin typeface="charter"/>
              </a:rPr>
              <a:t>Handling of sparsity was a major challenge as well since the user interactions were not present for the majority of the books.</a:t>
            </a:r>
          </a:p>
          <a:p>
            <a:pPr algn="l"/>
            <a:endParaRPr lang="en-US" sz="2000" b="1" i="0" dirty="0">
              <a:solidFill>
                <a:srgbClr val="134F5C"/>
              </a:solidFill>
              <a:effectLst/>
              <a:latin typeface="charter"/>
            </a:endParaRPr>
          </a:p>
          <a:p>
            <a:pPr marL="342900" indent="-342900" algn="l">
              <a:buFont typeface="Wingdings" panose="05000000000000000000" pitchFamily="2" charset="2"/>
              <a:buChar char="v"/>
            </a:pPr>
            <a:r>
              <a:rPr lang="en-US" sz="2000" b="1" i="0" dirty="0">
                <a:solidFill>
                  <a:srgbClr val="134F5C"/>
                </a:solidFill>
                <a:effectLst/>
                <a:latin typeface="charter"/>
              </a:rPr>
              <a:t>Understanding the metric for evaluation was a challenge as well.</a:t>
            </a:r>
          </a:p>
          <a:p>
            <a:pPr algn="l"/>
            <a:endParaRPr lang="en-US" sz="2000" b="1" i="0" dirty="0">
              <a:solidFill>
                <a:srgbClr val="134F5C"/>
              </a:solidFill>
              <a:effectLst/>
              <a:latin typeface="charter"/>
            </a:endParaRPr>
          </a:p>
          <a:p>
            <a:pPr marL="342900" indent="-342900" algn="l">
              <a:buFont typeface="Wingdings" panose="05000000000000000000" pitchFamily="2" charset="2"/>
              <a:buChar char="v"/>
            </a:pPr>
            <a:r>
              <a:rPr lang="en-US" sz="2000" b="1" i="0" dirty="0">
                <a:solidFill>
                  <a:srgbClr val="134F5C"/>
                </a:solidFill>
                <a:effectLst/>
                <a:latin typeface="charter"/>
              </a:rPr>
              <a:t>Since the data consisted of text data, data cleaning was a major challenge in features like Location etc.</a:t>
            </a:r>
          </a:p>
          <a:p>
            <a:pPr algn="l"/>
            <a:endParaRPr lang="en-US" sz="2000" b="1" i="0" dirty="0">
              <a:solidFill>
                <a:srgbClr val="134F5C"/>
              </a:solidFill>
              <a:effectLst/>
              <a:latin typeface="charter"/>
            </a:endParaRPr>
          </a:p>
          <a:p>
            <a:pPr marL="342900" indent="-342900" algn="l">
              <a:buFont typeface="Wingdings" panose="05000000000000000000" pitchFamily="2" charset="2"/>
              <a:buChar char="v"/>
            </a:pPr>
            <a:r>
              <a:rPr lang="en-US" sz="2000" b="1" i="0" dirty="0">
                <a:solidFill>
                  <a:srgbClr val="134F5C"/>
                </a:solidFill>
                <a:effectLst/>
                <a:latin typeface="charter"/>
              </a:rPr>
              <a:t>Decision making on missing value imputations and outlier treatment was quite challenging as well</a:t>
            </a:r>
            <a:r>
              <a:rPr lang="en-US" b="0" i="0" dirty="0">
                <a:solidFill>
                  <a:srgbClr val="292929"/>
                </a:solidFill>
                <a:effectLst/>
                <a:latin typeface="charter"/>
              </a:rPr>
              <a:t>.</a:t>
            </a:r>
          </a:p>
        </p:txBody>
      </p:sp>
    </p:spTree>
    <p:extLst>
      <p:ext uri="{BB962C8B-B14F-4D97-AF65-F5344CB8AC3E}">
        <p14:creationId xmlns:p14="http://schemas.microsoft.com/office/powerpoint/2010/main" val="13647549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shadeToTitle="1">
        <a:gradFill flip="none" rotWithShape="1">
          <a:gsLst>
            <a:gs pos="0">
              <a:schemeClr val="accent6">
                <a:lumMod val="0"/>
                <a:lumOff val="100000"/>
              </a:schemeClr>
            </a:gs>
            <a:gs pos="35000">
              <a:schemeClr val="accent6">
                <a:lumMod val="0"/>
                <a:lumOff val="100000"/>
              </a:schemeClr>
            </a:gs>
            <a:gs pos="100000">
              <a:schemeClr val="accent6">
                <a:lumMod val="100000"/>
              </a:schemeClr>
            </a:gs>
          </a:gsLst>
          <a:path path="shape">
            <a:fillToRect l="50000" t="50000" r="50000" b="50000"/>
          </a:path>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8E1629-0B42-41DE-AA98-E0929863EC18}"/>
              </a:ext>
            </a:extLst>
          </p:cNvPr>
          <p:cNvSpPr>
            <a:spLocks noGrp="1"/>
          </p:cNvSpPr>
          <p:nvPr>
            <p:ph type="title"/>
          </p:nvPr>
        </p:nvSpPr>
        <p:spPr/>
        <p:txBody>
          <a:bodyPr/>
          <a:lstStyle/>
          <a:p>
            <a:r>
              <a:rPr lang="en-IN" dirty="0"/>
              <a:t>       </a:t>
            </a:r>
          </a:p>
        </p:txBody>
      </p:sp>
      <p:pic>
        <p:nvPicPr>
          <p:cNvPr id="2050" name="Picture 2">
            <a:extLst>
              <a:ext uri="{FF2B5EF4-FFF2-40B4-BE49-F238E27FC236}">
                <a16:creationId xmlns:a16="http://schemas.microsoft.com/office/drawing/2014/main" id="{DCEAC0C5-3EC0-4CF7-9F2F-E1E3F8DD8FC1}"/>
              </a:ext>
            </a:extLst>
          </p:cNvPr>
          <p:cNvPicPr>
            <a:picLocks noGrp="1" noChangeAspect="1" noChangeArrowheads="1"/>
          </p:cNvPicPr>
          <p:nvPr>
            <p:ph idx="1"/>
          </p:nvPr>
        </p:nvPicPr>
        <p:blipFill>
          <a:blip r:embed="rId2">
            <a:extLst>
              <a:ext uri="{BEBA8EAE-BF5A-486C-A8C5-ECC9F3942E4B}">
                <a14:imgProps xmlns:a14="http://schemas.microsoft.com/office/drawing/2010/main">
                  <a14:imgLayer r:embed="rId3">
                    <a14:imgEffect>
                      <a14:artisticCement/>
                    </a14:imgEffect>
                  </a14:imgLayer>
                </a14:imgProps>
              </a:ext>
              <a:ext uri="{28A0092B-C50C-407E-A947-70E740481C1C}">
                <a14:useLocalDpi xmlns:a14="http://schemas.microsoft.com/office/drawing/2010/main" val="0"/>
              </a:ext>
            </a:extLst>
          </a:blip>
          <a:srcRect/>
          <a:stretch>
            <a:fillRect/>
          </a:stretch>
        </p:blipFill>
        <p:spPr bwMode="auto">
          <a:xfrm>
            <a:off x="2252547" y="728546"/>
            <a:ext cx="4527394" cy="3341364"/>
          </a:xfrm>
          <a:prstGeom prst="rect">
            <a:avLst/>
          </a:prstGeom>
          <a:noFill/>
          <a:effectLst>
            <a:glow rad="228600">
              <a:schemeClr val="accent2">
                <a:satMod val="175000"/>
                <a:alpha val="40000"/>
              </a:schemeClr>
            </a:glow>
          </a:effectLst>
          <a:scene3d>
            <a:camera prst="orthographicFront"/>
            <a:lightRig rig="threePt" dir="t"/>
          </a:scene3d>
          <a:sp3d>
            <a:bevelT prst="relaxedInset"/>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0245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shadeToTitle="1">
        <a:gradFill flip="none" rotWithShape="1">
          <a:gsLst>
            <a:gs pos="0">
              <a:srgbClr val="4ED1F0"/>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B40E71B8-57D2-4B75-98BB-31F5748AA3A7}"/>
              </a:ext>
            </a:extLst>
          </p:cNvPr>
          <p:cNvGraphicFramePr/>
          <p:nvPr>
            <p:extLst>
              <p:ext uri="{D42A27DB-BD31-4B8C-83A1-F6EECF244321}">
                <p14:modId xmlns:p14="http://schemas.microsoft.com/office/powerpoint/2010/main" val="3926713580"/>
              </p:ext>
            </p:extLst>
          </p:nvPr>
        </p:nvGraphicFramePr>
        <p:xfrm>
          <a:off x="628650" y="273844"/>
          <a:ext cx="7886700" cy="99417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Content Placeholder 2">
            <a:extLst>
              <a:ext uri="{FF2B5EF4-FFF2-40B4-BE49-F238E27FC236}">
                <a16:creationId xmlns:a16="http://schemas.microsoft.com/office/drawing/2014/main" id="{F338F70C-9572-44A5-868C-7D67FA73A4C7}"/>
              </a:ext>
            </a:extLst>
          </p:cNvPr>
          <p:cNvSpPr>
            <a:spLocks noGrp="1"/>
          </p:cNvSpPr>
          <p:nvPr>
            <p:ph idx="1"/>
          </p:nvPr>
        </p:nvSpPr>
        <p:sp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path path="circle">
              <a:fillToRect l="100000" t="100000"/>
            </a:path>
            <a:tileRect r="-100000" b="-100000"/>
          </a:gradFill>
          <a:ln w="25400" cap="sq">
            <a:solidFill>
              <a:schemeClr val="tx1"/>
            </a:solidFill>
          </a:ln>
        </p:spPr>
        <p:txBody>
          <a:bodyPr/>
          <a:lstStyle/>
          <a:p>
            <a:pPr marL="0" indent="0">
              <a:buNone/>
            </a:pPr>
            <a:r>
              <a:rPr lang="en-US" dirty="0"/>
              <a:t>● During the last few decades, recommender systems have taken more and more place in our lives. From e-commerce to online advertisement, recommender systems are today unavoidable in our daily online journeys. </a:t>
            </a:r>
          </a:p>
          <a:p>
            <a:pPr marL="0" indent="0">
              <a:buNone/>
            </a:pPr>
            <a:r>
              <a:rPr lang="en-US" dirty="0"/>
              <a:t>● Recommender systems are really critical in some industries as they can generate a huge amount of income when they are efficient or also be a way to stand out significantly from competitors. </a:t>
            </a:r>
          </a:p>
          <a:p>
            <a:pPr marL="0" indent="0">
              <a:buNone/>
            </a:pPr>
            <a:r>
              <a:rPr lang="en-US" dirty="0"/>
              <a:t>● Recommender systems are algorithms aimed at suggesting relevant items to users. The main objective is to create a book recommendation system for users.</a:t>
            </a:r>
            <a:endParaRPr lang="en-IN" dirty="0"/>
          </a:p>
        </p:txBody>
      </p:sp>
    </p:spTree>
    <p:extLst>
      <p:ext uri="{BB962C8B-B14F-4D97-AF65-F5344CB8AC3E}">
        <p14:creationId xmlns:p14="http://schemas.microsoft.com/office/powerpoint/2010/main" val="33277141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shadeToTitle="1">
        <a:gradFill flip="none" rotWithShape="1">
          <a:gsLst>
            <a:gs pos="6000">
              <a:srgbClr val="00B0F0"/>
            </a:gs>
            <a:gs pos="74000">
              <a:schemeClr val="accent1">
                <a:lumMod val="45000"/>
                <a:lumOff val="55000"/>
              </a:schemeClr>
            </a:gs>
            <a:gs pos="83000">
              <a:schemeClr val="accent1">
                <a:lumMod val="45000"/>
                <a:lumOff val="55000"/>
              </a:schemeClr>
            </a:gs>
            <a:gs pos="100000">
              <a:schemeClr val="accent1">
                <a:lumMod val="30000"/>
                <a:lumOff val="70000"/>
              </a:schemeClr>
            </a:gs>
          </a:gsLst>
          <a:path path="shape">
            <a:fillToRect l="50000" t="50000" r="50000" b="50000"/>
          </a:path>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D76D38-1ABD-4FC0-B50E-34000DFA5BCC}"/>
              </a:ext>
            </a:extLst>
          </p:cNvPr>
          <p:cNvSpPr>
            <a:spLocks noGrp="1"/>
          </p:cNvSpPr>
          <p:nvPr>
            <p:ph type="title"/>
          </p:nvPr>
        </p:nvSpPr>
        <p:spPr/>
        <p:txBody>
          <a:bodyPr/>
          <a:lstStyle/>
          <a:p>
            <a:r>
              <a:rPr lang="en-US" dirty="0"/>
              <a:t>                      </a:t>
            </a:r>
            <a:endParaRPr lang="en-IN" dirty="0"/>
          </a:p>
        </p:txBody>
      </p:sp>
      <p:pic>
        <p:nvPicPr>
          <p:cNvPr id="11" name="Content Placeholder 10">
            <a:extLst>
              <a:ext uri="{FF2B5EF4-FFF2-40B4-BE49-F238E27FC236}">
                <a16:creationId xmlns:a16="http://schemas.microsoft.com/office/drawing/2014/main" id="{C49A71E1-DBA4-4AFA-BD5E-D9D05B180972}"/>
              </a:ext>
            </a:extLst>
          </p:cNvPr>
          <p:cNvPicPr>
            <a:picLocks noGrp="1" noChangeAspect="1"/>
          </p:cNvPicPr>
          <p:nvPr>
            <p:ph idx="1"/>
          </p:nvPr>
        </p:nvPicPr>
        <p:blipFill>
          <a:blip r:embed="rId2"/>
          <a:stretch>
            <a:fillRect/>
          </a:stretch>
        </p:blipFill>
        <p:spPr>
          <a:xfrm>
            <a:off x="432547" y="273844"/>
            <a:ext cx="8339745" cy="4740415"/>
          </a:xfrm>
          <a:gradFill flip="none" rotWithShape="1">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0" scaled="1"/>
            <a:tileRect/>
          </a:gradFill>
          <a:effectLst/>
        </p:spPr>
      </p:pic>
    </p:spTree>
    <p:extLst>
      <p:ext uri="{BB962C8B-B14F-4D97-AF65-F5344CB8AC3E}">
        <p14:creationId xmlns:p14="http://schemas.microsoft.com/office/powerpoint/2010/main" val="13910409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shadeToTitle="1">
        <a:gradFill flip="none" rotWithShape="1">
          <a:gsLst>
            <a:gs pos="6000">
              <a:srgbClr val="00B0F0"/>
            </a:gs>
            <a:gs pos="74000">
              <a:schemeClr val="accent1">
                <a:lumMod val="45000"/>
                <a:lumOff val="55000"/>
              </a:schemeClr>
            </a:gs>
            <a:gs pos="83000">
              <a:schemeClr val="accent1">
                <a:lumMod val="45000"/>
                <a:lumOff val="55000"/>
              </a:schemeClr>
            </a:gs>
            <a:gs pos="100000">
              <a:schemeClr val="accent1">
                <a:lumMod val="30000"/>
                <a:lumOff val="70000"/>
              </a:schemeClr>
            </a:gs>
          </a:gsLst>
          <a:path path="shape">
            <a:fillToRect l="50000" t="50000" r="50000" b="50000"/>
          </a:path>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713EAD-E077-4EF9-9C73-CC6AF06FE6D1}"/>
              </a:ext>
            </a:extLst>
          </p:cNvPr>
          <p:cNvSpPr>
            <a:spLocks noGrp="1"/>
          </p:cNvSpPr>
          <p:nvPr>
            <p:ph type="title"/>
          </p:nvPr>
        </p:nvSpPr>
        <p:spPr/>
        <p:txBody>
          <a:bodyPr/>
          <a:lstStyle/>
          <a:p>
            <a:r>
              <a:rPr lang="en-US" dirty="0"/>
              <a:t>         </a:t>
            </a:r>
            <a:endParaRPr lang="en-IN" dirty="0"/>
          </a:p>
        </p:txBody>
      </p:sp>
      <p:pic>
        <p:nvPicPr>
          <p:cNvPr id="7" name="Content Placeholder 6">
            <a:extLst>
              <a:ext uri="{FF2B5EF4-FFF2-40B4-BE49-F238E27FC236}">
                <a16:creationId xmlns:a16="http://schemas.microsoft.com/office/drawing/2014/main" id="{E3A6A9C0-0B67-4482-A1A0-00FFF4AC7E26}"/>
              </a:ext>
            </a:extLst>
          </p:cNvPr>
          <p:cNvPicPr>
            <a:picLocks noGrp="1" noChangeAspect="1"/>
          </p:cNvPicPr>
          <p:nvPr>
            <p:ph idx="1"/>
          </p:nvPr>
        </p:nvPicPr>
        <p:blipFill>
          <a:blip r:embed="rId2"/>
          <a:stretch>
            <a:fillRect/>
          </a:stretch>
        </p:blipFill>
        <p:spPr>
          <a:xfrm>
            <a:off x="707466" y="213495"/>
            <a:ext cx="7886700" cy="4716509"/>
          </a:xfrm>
        </p:spPr>
      </p:pic>
    </p:spTree>
    <p:extLst>
      <p:ext uri="{BB962C8B-B14F-4D97-AF65-F5344CB8AC3E}">
        <p14:creationId xmlns:p14="http://schemas.microsoft.com/office/powerpoint/2010/main" val="38744449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shadeToTitle="1">
        <a:gradFill flip="none" rotWithShape="1">
          <a:gsLst>
            <a:gs pos="0">
              <a:srgbClr val="00B0F0"/>
            </a:gs>
            <a:gs pos="74000">
              <a:schemeClr val="accent5">
                <a:lumMod val="45000"/>
                <a:lumOff val="55000"/>
              </a:schemeClr>
            </a:gs>
            <a:gs pos="83000">
              <a:schemeClr val="accent5">
                <a:lumMod val="45000"/>
                <a:lumOff val="55000"/>
              </a:schemeClr>
            </a:gs>
            <a:gs pos="100000">
              <a:schemeClr val="accent5">
                <a:lumMod val="30000"/>
                <a:lumOff val="70000"/>
              </a:schemeClr>
            </a:gs>
          </a:gsLst>
          <a:path path="shape">
            <a:fillToRect l="50000" t="50000" r="50000" b="50000"/>
          </a:path>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59408C-EE01-4BF3-9A8B-2054378C1E4F}"/>
              </a:ext>
            </a:extLst>
          </p:cNvPr>
          <p:cNvSpPr>
            <a:spLocks noGrp="1"/>
          </p:cNvSpPr>
          <p:nvPr>
            <p:ph type="title"/>
          </p:nvPr>
        </p:nvSpPr>
        <p:spPr/>
        <p:txBody>
          <a:bodyPr/>
          <a:lstStyle/>
          <a:p>
            <a:r>
              <a:rPr lang="en-US" dirty="0"/>
              <a:t>         </a:t>
            </a:r>
            <a:endParaRPr lang="en-IN" dirty="0"/>
          </a:p>
        </p:txBody>
      </p:sp>
      <p:pic>
        <p:nvPicPr>
          <p:cNvPr id="5" name="Content Placeholder 4">
            <a:extLst>
              <a:ext uri="{FF2B5EF4-FFF2-40B4-BE49-F238E27FC236}">
                <a16:creationId xmlns:a16="http://schemas.microsoft.com/office/drawing/2014/main" id="{B25BF7BB-8446-49DF-B116-45D371B0A7DE}"/>
              </a:ext>
            </a:extLst>
          </p:cNvPr>
          <p:cNvPicPr>
            <a:picLocks noGrp="1" noChangeAspect="1"/>
          </p:cNvPicPr>
          <p:nvPr>
            <p:ph idx="1"/>
          </p:nvPr>
        </p:nvPicPr>
        <p:blipFill>
          <a:blip r:embed="rId2"/>
          <a:stretch>
            <a:fillRect/>
          </a:stretch>
        </p:blipFill>
        <p:spPr>
          <a:xfrm>
            <a:off x="453483" y="273844"/>
            <a:ext cx="8274205" cy="4669863"/>
          </a:xfrm>
        </p:spPr>
      </p:pic>
    </p:spTree>
    <p:extLst>
      <p:ext uri="{BB962C8B-B14F-4D97-AF65-F5344CB8AC3E}">
        <p14:creationId xmlns:p14="http://schemas.microsoft.com/office/powerpoint/2010/main" val="19824041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shadeToTitle="1">
        <a:gradFill flip="none" rotWithShape="1">
          <a:gsLst>
            <a:gs pos="0">
              <a:srgbClr val="00B0F0"/>
            </a:gs>
            <a:gs pos="74000">
              <a:schemeClr val="accent5">
                <a:lumMod val="45000"/>
                <a:lumOff val="55000"/>
              </a:schemeClr>
            </a:gs>
            <a:gs pos="83000">
              <a:schemeClr val="accent5">
                <a:lumMod val="45000"/>
                <a:lumOff val="55000"/>
              </a:schemeClr>
            </a:gs>
            <a:gs pos="100000">
              <a:schemeClr val="accent5">
                <a:lumMod val="30000"/>
                <a:lumOff val="70000"/>
              </a:schemeClr>
            </a:gs>
          </a:gsLst>
          <a:path path="shape">
            <a:fillToRect l="50000" t="50000" r="50000" b="50000"/>
          </a:path>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F4F660-EB7B-49EC-B8DA-38B528831941}"/>
              </a:ext>
            </a:extLst>
          </p:cNvPr>
          <p:cNvSpPr>
            <a:spLocks noGrp="1"/>
          </p:cNvSpPr>
          <p:nvPr>
            <p:ph type="title"/>
          </p:nvPr>
        </p:nvSpPr>
        <p:spPr/>
        <p:txBody>
          <a:bodyPr/>
          <a:lstStyle/>
          <a:p>
            <a:r>
              <a:rPr lang="en-US" dirty="0"/>
              <a:t>       </a:t>
            </a:r>
            <a:endParaRPr lang="en-IN" dirty="0"/>
          </a:p>
        </p:txBody>
      </p:sp>
      <p:pic>
        <p:nvPicPr>
          <p:cNvPr id="1026" name="Picture 2" descr="Unit 1: Exploratory Data Analysis » Biostatistics » College of Public  Health and Health Professions » University of Florida">
            <a:extLst>
              <a:ext uri="{FF2B5EF4-FFF2-40B4-BE49-F238E27FC236}">
                <a16:creationId xmlns:a16="http://schemas.microsoft.com/office/drawing/2014/main" id="{EBDB10A0-A246-4EE4-BFD5-81E67888B4E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055649" y="178419"/>
            <a:ext cx="6861717" cy="4786661"/>
          </a:xfrm>
          <a:prstGeom prst="rect">
            <a:avLst/>
          </a:prstGeom>
          <a:noFill/>
          <a:effectLst>
            <a:glow rad="228600">
              <a:srgbClr val="00133A">
                <a:alpha val="40000"/>
              </a:srgbClr>
            </a:glo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46753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shadeToTitle="1">
        <a:gradFill flip="none" rotWithShape="1">
          <a:gsLst>
            <a:gs pos="0">
              <a:srgbClr val="4ED1F0"/>
            </a:gs>
            <a:gs pos="74000">
              <a:schemeClr val="accent1">
                <a:lumMod val="45000"/>
                <a:lumOff val="55000"/>
              </a:schemeClr>
            </a:gs>
            <a:gs pos="83000">
              <a:schemeClr val="accent1">
                <a:lumMod val="45000"/>
                <a:lumOff val="55000"/>
              </a:schemeClr>
            </a:gs>
            <a:gs pos="100000">
              <a:schemeClr val="accent1">
                <a:lumMod val="30000"/>
                <a:lumOff val="70000"/>
              </a:schemeClr>
            </a:gs>
          </a:gsLst>
          <a:path path="shape">
            <a:fillToRect l="50000" t="50000" r="50000" b="50000"/>
          </a:path>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617171-1210-4549-B858-08D4EE50DE58}"/>
              </a:ext>
            </a:extLst>
          </p:cNvPr>
          <p:cNvSpPr>
            <a:spLocks noGrp="1"/>
          </p:cNvSpPr>
          <p:nvPr>
            <p:ph type="title"/>
          </p:nvPr>
        </p:nvSpPr>
        <p:spPr/>
        <p:txBody>
          <a:bodyPr/>
          <a:lstStyle/>
          <a:p>
            <a:r>
              <a:rPr lang="en-US" dirty="0"/>
              <a:t>     </a:t>
            </a:r>
            <a:endParaRPr lang="en-IN" dirty="0"/>
          </a:p>
        </p:txBody>
      </p:sp>
      <p:pic>
        <p:nvPicPr>
          <p:cNvPr id="8" name="Content Placeholder 4">
            <a:extLst>
              <a:ext uri="{FF2B5EF4-FFF2-40B4-BE49-F238E27FC236}">
                <a16:creationId xmlns:a16="http://schemas.microsoft.com/office/drawing/2014/main" id="{5F1FE12F-41D0-4E58-AD22-2D94E1AAA6C0}"/>
              </a:ext>
            </a:extLst>
          </p:cNvPr>
          <p:cNvPicPr>
            <a:picLocks noChangeAspect="1"/>
          </p:cNvPicPr>
          <p:nvPr/>
        </p:nvPicPr>
        <p:blipFill>
          <a:blip r:embed="rId2"/>
          <a:stretch>
            <a:fillRect/>
          </a:stretch>
        </p:blipFill>
        <p:spPr>
          <a:xfrm>
            <a:off x="438613" y="120602"/>
            <a:ext cx="8222743" cy="1217544"/>
          </a:xfrm>
          <a:prstGeom prst="rect">
            <a:avLst/>
          </a:prstGeom>
        </p:spPr>
      </p:pic>
      <p:pic>
        <p:nvPicPr>
          <p:cNvPr id="2050" name="Picture 2">
            <a:extLst>
              <a:ext uri="{FF2B5EF4-FFF2-40B4-BE49-F238E27FC236}">
                <a16:creationId xmlns:a16="http://schemas.microsoft.com/office/drawing/2014/main" id="{D2A3B89D-BF4C-4FA3-8758-B7062EA3BA50}"/>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438613" y="1189462"/>
            <a:ext cx="4111371" cy="360556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DE1B3D22-DEAE-42B6-9F5C-6C0F80CDCEC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1114774"/>
            <a:ext cx="4089356" cy="3680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31376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shadeToTitle="1">
        <a:gradFill flip="none" rotWithShape="1">
          <a:gsLst>
            <a:gs pos="0">
              <a:srgbClr val="4ED1F0"/>
            </a:gs>
            <a:gs pos="74000">
              <a:schemeClr val="accent1">
                <a:lumMod val="45000"/>
                <a:lumOff val="55000"/>
              </a:schemeClr>
            </a:gs>
            <a:gs pos="83000">
              <a:schemeClr val="accent1">
                <a:lumMod val="45000"/>
                <a:lumOff val="55000"/>
              </a:schemeClr>
            </a:gs>
            <a:gs pos="100000">
              <a:schemeClr val="accent1">
                <a:lumMod val="30000"/>
                <a:lumOff val="70000"/>
              </a:schemeClr>
            </a:gs>
          </a:gsLst>
          <a:path path="shape">
            <a:fillToRect l="50000" t="50000" r="50000" b="50000"/>
          </a:path>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87E976-A747-44AB-AEA2-F72A3C45AC26}"/>
              </a:ext>
            </a:extLst>
          </p:cNvPr>
          <p:cNvSpPr>
            <a:spLocks noGrp="1"/>
          </p:cNvSpPr>
          <p:nvPr>
            <p:ph type="title"/>
          </p:nvPr>
        </p:nvSpPr>
        <p:spPr/>
        <p:txBody>
          <a:bodyPr/>
          <a:lstStyle/>
          <a:p>
            <a:r>
              <a:rPr lang="en-US" dirty="0"/>
              <a:t>            </a:t>
            </a:r>
            <a:endParaRPr lang="en-IN" dirty="0"/>
          </a:p>
        </p:txBody>
      </p:sp>
      <p:pic>
        <p:nvPicPr>
          <p:cNvPr id="5" name="Content Placeholder 4">
            <a:extLst>
              <a:ext uri="{FF2B5EF4-FFF2-40B4-BE49-F238E27FC236}">
                <a16:creationId xmlns:a16="http://schemas.microsoft.com/office/drawing/2014/main" id="{8A0D6704-356F-4AEA-AC51-C129F67908F9}"/>
              </a:ext>
            </a:extLst>
          </p:cNvPr>
          <p:cNvPicPr>
            <a:picLocks noGrp="1" noChangeAspect="1"/>
          </p:cNvPicPr>
          <p:nvPr>
            <p:ph idx="1"/>
          </p:nvPr>
        </p:nvPicPr>
        <p:blipFill>
          <a:blip r:embed="rId2"/>
          <a:stretch>
            <a:fillRect/>
          </a:stretch>
        </p:blipFill>
        <p:spPr>
          <a:xfrm>
            <a:off x="683940" y="364272"/>
            <a:ext cx="7746381" cy="4505383"/>
          </a:xfrm>
        </p:spPr>
      </p:pic>
    </p:spTree>
    <p:extLst>
      <p:ext uri="{BB962C8B-B14F-4D97-AF65-F5344CB8AC3E}">
        <p14:creationId xmlns:p14="http://schemas.microsoft.com/office/powerpoint/2010/main" val="3670439030"/>
      </p:ext>
    </p:extLst>
  </p:cSld>
  <p:clrMapOvr>
    <a:masterClrMapping/>
  </p:clrMapOvr>
</p:sld>
</file>

<file path=ppt/theme/theme1.xml><?xml version="1.0" encoding="utf-8"?>
<a:theme xmlns:a="http://schemas.openxmlformats.org/drawingml/2006/main" name="Simple Light">
  <a:themeElements>
    <a:clrScheme name="Simple Light">
      <a:dk1>
        <a:srgbClr val="CC0000"/>
      </a:dk1>
      <a:lt1>
        <a:srgbClr val="134F5C"/>
      </a:lt1>
      <a:dk2>
        <a:srgbClr val="F5FDFF"/>
      </a:dk2>
      <a:lt2>
        <a:srgbClr val="FFF1F1"/>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582</TotalTime>
  <Words>910</Words>
  <Application>Microsoft Office PowerPoint</Application>
  <PresentationFormat>On-screen Show (16:9)</PresentationFormat>
  <Paragraphs>92</Paragraphs>
  <Slides>29</Slides>
  <Notes>2</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29</vt:i4>
      </vt:variant>
    </vt:vector>
  </HeadingPairs>
  <TitlesOfParts>
    <vt:vector size="38" baseType="lpstr">
      <vt:lpstr>Calibri</vt:lpstr>
      <vt:lpstr>Wingdings</vt:lpstr>
      <vt:lpstr>Montserrat</vt:lpstr>
      <vt:lpstr>Arial</vt:lpstr>
      <vt:lpstr>charter</vt:lpstr>
      <vt:lpstr>Carter</vt:lpstr>
      <vt:lpstr>Calibri Light</vt:lpstr>
      <vt:lpstr>Simple Light</vt:lpstr>
      <vt:lpstr>Office Theme</vt:lpstr>
      <vt:lpstr>               Capstone Project Book Recommendation System                                                                                B                                                                            By-Shailendra, Umesh, Akram, Ifraz </vt:lpstr>
      <vt:lpstr>Content   </vt:lpstr>
      <vt:lpstr>PowerPoint Presentation</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Capstone Project Book Recommendation System                                                                                B                                                                            By-Shailendra, Umesh, Akram, Ifraz </dc:title>
  <cp:lastModifiedBy>shailendra dubey</cp:lastModifiedBy>
  <cp:revision>17</cp:revision>
  <dcterms:modified xsi:type="dcterms:W3CDTF">2022-03-12T15:46:41Z</dcterms:modified>
</cp:coreProperties>
</file>